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A Jones" userId="8fb88ac7-13e7-4cd5-a651-4cb5e6ee3b3f" providerId="ADAL" clId="{C06E4BC2-024A-4681-97F0-68BEF76701CE}"/>
    <pc:docChg chg="modSld">
      <pc:chgData name="Benjamin A Jones" userId="8fb88ac7-13e7-4cd5-a651-4cb5e6ee3b3f" providerId="ADAL" clId="{C06E4BC2-024A-4681-97F0-68BEF76701CE}" dt="2021-10-20T13:23:24.535" v="0" actId="6549"/>
      <pc:docMkLst>
        <pc:docMk/>
      </pc:docMkLst>
      <pc:sldChg chg="modSp mod">
        <pc:chgData name="Benjamin A Jones" userId="8fb88ac7-13e7-4cd5-a651-4cb5e6ee3b3f" providerId="ADAL" clId="{C06E4BC2-024A-4681-97F0-68BEF76701CE}" dt="2021-10-20T13:23:24.535" v="0" actId="6549"/>
        <pc:sldMkLst>
          <pc:docMk/>
          <pc:sldMk cId="0" sldId="256"/>
        </pc:sldMkLst>
        <pc:spChg chg="mod">
          <ac:chgData name="Benjamin A Jones" userId="8fb88ac7-13e7-4cd5-a651-4cb5e6ee3b3f" providerId="ADAL" clId="{C06E4BC2-024A-4681-97F0-68BEF76701CE}" dt="2021-10-20T13:23:24.535" v="0" actId="6549"/>
          <ac:spMkLst>
            <pc:docMk/>
            <pc:sldMk cId="0" sldId="256"/>
            <ac:spMk id="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" name="Google Shape;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441ef65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441ef65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441ef652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441ef652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c441ef652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c441ef652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41ef652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c441ef652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c441ef65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" name="Google Shape;24;gc441ef65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c441ef65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gc441ef652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c441ef652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c441ef652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c441ef652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c441ef652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c441ef65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c441ef652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c441ef652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c441ef652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441ef652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441ef652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441ef652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441ef652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171450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L="742950" marR="0" lvl="1" indent="-1968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143000" marR="0" lvl="2" indent="-1651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600200" marR="0" lvl="3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marL="2057400" marR="0" lvl="4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514600" marR="0" lvl="5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2971800" marR="0" lvl="6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429000" marR="0" lvl="7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3886200" marR="0" lvl="8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001000" y="4686300"/>
            <a:ext cx="457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5000">
              <a:srgbClr val="E0F1F2"/>
            </a:gs>
            <a:gs pos="100000">
              <a:srgbClr val="00B0F0"/>
            </a:gs>
          </a:gsLst>
          <a:lin ang="135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descr="blue header_gold_white_logo.ep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599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685800" y="1200150"/>
            <a:ext cx="7772400" cy="3429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28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marR="0" lvl="1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marR="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001000" y="4686300"/>
            <a:ext cx="4572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ntforward.com/inde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uidestar.org/" TargetMode="External"/><Relationship Id="rId5" Type="http://schemas.openxmlformats.org/officeDocument/2006/relationships/hyperlink" Target="http://foundationcenter.org/getstarted/training/video/gsb.html" TargetMode="External"/><Relationship Id="rId4" Type="http://schemas.openxmlformats.org/officeDocument/2006/relationships/hyperlink" Target="http://foundationcenter.org/getstarted/tutorials/shortcourse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/>
              <a:t>Grant Seeking Basics - From Idea to Ask</a:t>
            </a:r>
            <a:endParaRPr sz="2400" b="1" dirty="0"/>
          </a:p>
        </p:txBody>
      </p:sp>
      <p:pic>
        <p:nvPicPr>
          <p:cNvPr id="21" name="Google Shape;21;p3" descr="32693321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143000"/>
            <a:ext cx="428625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Process makes perfect</a:t>
            </a:r>
            <a:endParaRPr sz="2400" b="1"/>
          </a:p>
        </p:txBody>
      </p:sp>
      <p:pic>
        <p:nvPicPr>
          <p:cNvPr id="75" name="Google Shape;75;p12" descr="956760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6850" y="863850"/>
            <a:ext cx="2330325" cy="341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How C&amp;F can help.</a:t>
            </a:r>
            <a:endParaRPr sz="2400" b="1"/>
          </a:p>
        </p:txBody>
      </p:sp>
      <p:pic>
        <p:nvPicPr>
          <p:cNvPr id="81" name="Google Shape;81;p13" descr="1452301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204913"/>
            <a:ext cx="4286250" cy="273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Resources</a:t>
            </a:r>
            <a:endParaRPr sz="2400" b="1"/>
          </a:p>
        </p:txBody>
      </p:sp>
      <p:sp>
        <p:nvSpPr>
          <p:cNvPr id="87" name="Google Shape;87;p14"/>
          <p:cNvSpPr txBox="1"/>
          <p:nvPr/>
        </p:nvSpPr>
        <p:spPr>
          <a:xfrm>
            <a:off x="717125" y="952050"/>
            <a:ext cx="7665900" cy="3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GrantForward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Foundation Center Proposal Writing Short Course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Foundation Center Grant Research Basics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Guidestar (for 990 review)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Agenda</a:t>
            </a:r>
            <a:endParaRPr sz="2400" b="1"/>
          </a:p>
        </p:txBody>
      </p:sp>
      <p:sp>
        <p:nvSpPr>
          <p:cNvPr id="93" name="Google Shape;93;p15"/>
          <p:cNvSpPr txBox="1"/>
          <p:nvPr/>
        </p:nvSpPr>
        <p:spPr>
          <a:xfrm>
            <a:off x="877850" y="939675"/>
            <a:ext cx="7505100" cy="29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and Introductions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Steps to a successful proposal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 and Tools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Corps &amp; Founds Office can help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Q&amp;A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What’s the Problem?</a:t>
            </a:r>
            <a:endParaRPr sz="2400" b="1"/>
          </a:p>
        </p:txBody>
      </p:sp>
      <p:pic>
        <p:nvPicPr>
          <p:cNvPr id="27" name="Google Shape;27;p4" descr="14664996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962025"/>
            <a:ext cx="4286250" cy="321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Who benefits?</a:t>
            </a:r>
            <a:endParaRPr sz="2400" b="1"/>
          </a:p>
        </p:txBody>
      </p:sp>
      <p:pic>
        <p:nvPicPr>
          <p:cNvPr id="33" name="Google Shape;33;p5" descr="7696066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057275"/>
            <a:ext cx="4286250" cy="302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How will you measure your results?</a:t>
            </a:r>
            <a:endParaRPr sz="2400" b="1"/>
          </a:p>
        </p:txBody>
      </p:sp>
      <p:pic>
        <p:nvPicPr>
          <p:cNvPr id="39" name="Google Shape;39;p6" descr="2534673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3950" y="1053700"/>
            <a:ext cx="3036101" cy="3036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When will you do the work?</a:t>
            </a:r>
            <a:endParaRPr sz="2400" b="1"/>
          </a:p>
        </p:txBody>
      </p:sp>
      <p:pic>
        <p:nvPicPr>
          <p:cNvPr id="45" name="Google Shape;45;p7" descr="3327154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109663"/>
            <a:ext cx="4286250" cy="292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Why you and why now?</a:t>
            </a:r>
            <a:endParaRPr sz="2400" b="1"/>
          </a:p>
        </p:txBody>
      </p:sp>
      <p:pic>
        <p:nvPicPr>
          <p:cNvPr id="51" name="Google Shape;51;p8" descr="25367195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143000"/>
            <a:ext cx="428625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How much will it cost?</a:t>
            </a:r>
            <a:endParaRPr sz="2400" b="1"/>
          </a:p>
        </p:txBody>
      </p:sp>
      <p:pic>
        <p:nvPicPr>
          <p:cNvPr id="57" name="Google Shape;57;p9" descr="678322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5562" y="926200"/>
            <a:ext cx="2632875" cy="329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How much do you need from us?</a:t>
            </a:r>
            <a:endParaRPr sz="2400" b="1"/>
          </a:p>
        </p:txBody>
      </p:sp>
      <p:pic>
        <p:nvPicPr>
          <p:cNvPr id="63" name="Google Shape;63;p10" descr="1045601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6860" y="895738"/>
            <a:ext cx="2510275" cy="335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ctrTitle"/>
          </p:nvPr>
        </p:nvSpPr>
        <p:spPr>
          <a:xfrm>
            <a:off x="685800" y="428610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Why should I care?</a:t>
            </a:r>
            <a:endParaRPr sz="2400" b="1"/>
          </a:p>
        </p:txBody>
      </p:sp>
      <p:pic>
        <p:nvPicPr>
          <p:cNvPr id="69" name="Google Shape;69;p11" descr="1885335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6413" y="956163"/>
            <a:ext cx="3231176" cy="3231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PowerPoint2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627D10625D34DBDAA6CE2FCE20F2C" ma:contentTypeVersion="13" ma:contentTypeDescription="Create a new document." ma:contentTypeScope="" ma:versionID="d6d9cd2b219e8a603242892f1f61dcae">
  <xsd:schema xmlns:xsd="http://www.w3.org/2001/XMLSchema" xmlns:xs="http://www.w3.org/2001/XMLSchema" xmlns:p="http://schemas.microsoft.com/office/2006/metadata/properties" xmlns:ns2="da88cad6-7caf-4c80-9faf-67d1a896ac6d" xmlns:ns3="34657a08-5708-4c9e-874b-fb36d4a6be39" targetNamespace="http://schemas.microsoft.com/office/2006/metadata/properties" ma:root="true" ma:fieldsID="8bf53d99271b6fa6ccfccc957ea6826b" ns2:_="" ns3:_="">
    <xsd:import namespace="da88cad6-7caf-4c80-9faf-67d1a896ac6d"/>
    <xsd:import namespace="34657a08-5708-4c9e-874b-fb36d4a6be3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8cad6-7caf-4c80-9faf-67d1a896ac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57a08-5708-4c9e-874b-fb36d4a6be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E667F9-5E70-424F-8B23-73E47EABE9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88cad6-7caf-4c80-9faf-67d1a896ac6d"/>
    <ds:schemaRef ds:uri="34657a08-5708-4c9e-874b-fb36d4a6be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492D4B-33FF-43FC-92C7-B560E87808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601170-3965-4B8F-8F00-9E54BB11BA52}">
  <ds:schemaRefs>
    <ds:schemaRef ds:uri="http://purl.org/dc/terms/"/>
    <ds:schemaRef ds:uri="http://purl.org/dc/dcmitype/"/>
    <ds:schemaRef ds:uri="34657a08-5708-4c9e-874b-fb36d4a6be39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a88cad6-7caf-4c80-9faf-67d1a896ac6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On-screen Show (16:9)</PresentationFormat>
  <Paragraphs>35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1_PowerPoint2</vt:lpstr>
      <vt:lpstr>Grant Seeking Basics - From Idea to Ask</vt:lpstr>
      <vt:lpstr>What’s the Problem?</vt:lpstr>
      <vt:lpstr>Who benefits?</vt:lpstr>
      <vt:lpstr>How will you measure your results?</vt:lpstr>
      <vt:lpstr>When will you do the work?</vt:lpstr>
      <vt:lpstr>Why you and why now?</vt:lpstr>
      <vt:lpstr>How much will it cost?</vt:lpstr>
      <vt:lpstr>How much do you need from us?</vt:lpstr>
      <vt:lpstr>Why should I care?</vt:lpstr>
      <vt:lpstr>Process makes perfect</vt:lpstr>
      <vt:lpstr>How C&amp;F can help.</vt:lpstr>
      <vt:lpstr>Resources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Seeking Basics - From Idea to Ask Ben Jones, Director of Corporate Engagement &amp; Institutional Partnerships</dc:title>
  <cp:lastModifiedBy>Benjamin A Jones</cp:lastModifiedBy>
  <cp:revision>1</cp:revision>
  <dcterms:modified xsi:type="dcterms:W3CDTF">2021-10-20T13:23:27Z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0x010100562627D10625D34DBDAA6CE2FCE20F2C</vt:lpwstr>
  </property>
</Properties>
</file>