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Lst>
  <p:notesMasterIdLst>
    <p:notesMasterId r:id="rId4"/>
  </p:notesMasterIdLst>
  <p:handoutMasterIdLst>
    <p:handoutMasterId r:id="rId5"/>
  </p:handoutMasterIdLst>
  <p:sldIdLst>
    <p:sldId id="256" r:id="rId3"/>
  </p:sldIdLst>
  <p:sldSz cx="43891200" cy="32918400"/>
  <p:notesSz cx="6858000" cy="9144000"/>
  <p:defaultTextStyle>
    <a:defPPr>
      <a:defRPr lang="en-US"/>
    </a:defPPr>
    <a:lvl1pPr marL="0" algn="l" defTabSz="4388166" rtl="0" eaLnBrk="1" latinLnBrk="0" hangingPunct="1">
      <a:defRPr sz="8600" kern="1200">
        <a:solidFill>
          <a:schemeClr val="tx1"/>
        </a:solidFill>
        <a:latin typeface="+mn-lt"/>
        <a:ea typeface="+mn-ea"/>
        <a:cs typeface="+mn-cs"/>
      </a:defRPr>
    </a:lvl1pPr>
    <a:lvl2pPr marL="2194085" algn="l" defTabSz="4388166" rtl="0" eaLnBrk="1" latinLnBrk="0" hangingPunct="1">
      <a:defRPr sz="8600" kern="1200">
        <a:solidFill>
          <a:schemeClr val="tx1"/>
        </a:solidFill>
        <a:latin typeface="+mn-lt"/>
        <a:ea typeface="+mn-ea"/>
        <a:cs typeface="+mn-cs"/>
      </a:defRPr>
    </a:lvl2pPr>
    <a:lvl3pPr marL="4388166" algn="l" defTabSz="4388166" rtl="0" eaLnBrk="1" latinLnBrk="0" hangingPunct="1">
      <a:defRPr sz="8600" kern="1200">
        <a:solidFill>
          <a:schemeClr val="tx1"/>
        </a:solidFill>
        <a:latin typeface="+mn-lt"/>
        <a:ea typeface="+mn-ea"/>
        <a:cs typeface="+mn-cs"/>
      </a:defRPr>
    </a:lvl3pPr>
    <a:lvl4pPr marL="6582250" algn="l" defTabSz="4388166" rtl="0" eaLnBrk="1" latinLnBrk="0" hangingPunct="1">
      <a:defRPr sz="8600" kern="1200">
        <a:solidFill>
          <a:schemeClr val="tx1"/>
        </a:solidFill>
        <a:latin typeface="+mn-lt"/>
        <a:ea typeface="+mn-ea"/>
        <a:cs typeface="+mn-cs"/>
      </a:defRPr>
    </a:lvl4pPr>
    <a:lvl5pPr marL="8776332" algn="l" defTabSz="4388166" rtl="0" eaLnBrk="1" latinLnBrk="0" hangingPunct="1">
      <a:defRPr sz="8600" kern="1200">
        <a:solidFill>
          <a:schemeClr val="tx1"/>
        </a:solidFill>
        <a:latin typeface="+mn-lt"/>
        <a:ea typeface="+mn-ea"/>
        <a:cs typeface="+mn-cs"/>
      </a:defRPr>
    </a:lvl5pPr>
    <a:lvl6pPr marL="10970417" algn="l" defTabSz="4388166" rtl="0" eaLnBrk="1" latinLnBrk="0" hangingPunct="1">
      <a:defRPr sz="8600" kern="1200">
        <a:solidFill>
          <a:schemeClr val="tx1"/>
        </a:solidFill>
        <a:latin typeface="+mn-lt"/>
        <a:ea typeface="+mn-ea"/>
        <a:cs typeface="+mn-cs"/>
      </a:defRPr>
    </a:lvl6pPr>
    <a:lvl7pPr marL="13164501" algn="l" defTabSz="4388166" rtl="0" eaLnBrk="1" latinLnBrk="0" hangingPunct="1">
      <a:defRPr sz="8600" kern="1200">
        <a:solidFill>
          <a:schemeClr val="tx1"/>
        </a:solidFill>
        <a:latin typeface="+mn-lt"/>
        <a:ea typeface="+mn-ea"/>
        <a:cs typeface="+mn-cs"/>
      </a:defRPr>
    </a:lvl7pPr>
    <a:lvl8pPr marL="15358582" algn="l" defTabSz="4388166" rtl="0" eaLnBrk="1" latinLnBrk="0" hangingPunct="1">
      <a:defRPr sz="8600" kern="1200">
        <a:solidFill>
          <a:schemeClr val="tx1"/>
        </a:solidFill>
        <a:latin typeface="+mn-lt"/>
        <a:ea typeface="+mn-ea"/>
        <a:cs typeface="+mn-cs"/>
      </a:defRPr>
    </a:lvl8pPr>
    <a:lvl9pPr marL="17552667" algn="l" defTabSz="4388166"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orient="horz" pos="19599">
          <p15:clr>
            <a:srgbClr val="A4A3A4"/>
          </p15:clr>
        </p15:guide>
        <p15:guide id="8" orient="horz" pos="3055">
          <p15:clr>
            <a:srgbClr val="A4A3A4"/>
          </p15:clr>
        </p15:guide>
        <p15:guide id="9" orient="horz" pos="3457">
          <p15:clr>
            <a:srgbClr val="A4A3A4"/>
          </p15:clr>
        </p15:guide>
        <p15:guide id="10" pos="27071">
          <p15:clr>
            <a:srgbClr val="A4A3A4"/>
          </p15:clr>
        </p15:guide>
        <p15:guide id="11" pos="14290">
          <p15:clr>
            <a:srgbClr val="A4A3A4"/>
          </p15:clr>
        </p15:guide>
        <p15:guide id="12" pos="13833">
          <p15:clr>
            <a:srgbClr val="A4A3A4"/>
          </p15:clr>
        </p15:guide>
        <p15:guide id="13" pos="118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a:srgbClr val="FFB915"/>
    <a:srgbClr val="004A8D"/>
    <a:srgbClr val="CDD2DE"/>
    <a:srgbClr val="FFFFFF"/>
    <a:srgbClr val="F3F5FA"/>
    <a:srgbClr val="E3E9E5"/>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6" d="100"/>
          <a:sy n="16" d="100"/>
        </p:scale>
        <p:origin x="1565" y="48"/>
      </p:cViewPr>
      <p:guideLst>
        <p:guide orient="horz" pos="3318"/>
        <p:guide orient="horz" pos="288"/>
        <p:guide orient="horz" pos="20160"/>
        <p:guide orient="horz"/>
        <p:guide pos="581"/>
        <p:guide pos="27069"/>
        <p:guide orient="horz" pos="19599"/>
        <p:guide orient="horz" pos="3055"/>
        <p:guide orient="horz" pos="3457"/>
        <p:guide pos="27071"/>
        <p:guide pos="14290"/>
        <p:guide pos="13833"/>
        <p:guide pos="1187"/>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6/18/2025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397406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6/18/2025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a:p>
        </p:txBody>
      </p:sp>
    </p:spTree>
    <p:extLst>
      <p:ext uri="{BB962C8B-B14F-4D97-AF65-F5344CB8AC3E}">
        <p14:creationId xmlns:p14="http://schemas.microsoft.com/office/powerpoint/2010/main" val="2414637987"/>
      </p:ext>
    </p:extLst>
  </p:cSld>
  <p:clrMap bg1="lt1" tx1="dk1" bg2="lt2" tx2="dk2" accent1="accent1" accent2="accent2" accent3="accent3" accent4="accent4" accent5="accent5" accent6="accent6" hlink="hlink" folHlink="folHlink"/>
  <p:notesStyle>
    <a:lvl1pPr marL="0" algn="l" defTabSz="4388166" rtl="0" eaLnBrk="1" latinLnBrk="0" hangingPunct="1">
      <a:defRPr sz="5800" kern="1200">
        <a:solidFill>
          <a:schemeClr val="tx1"/>
        </a:solidFill>
        <a:latin typeface="+mn-lt"/>
        <a:ea typeface="+mn-ea"/>
        <a:cs typeface="+mn-cs"/>
      </a:defRPr>
    </a:lvl1pPr>
    <a:lvl2pPr marL="2194085" algn="l" defTabSz="4388166" rtl="0" eaLnBrk="1" latinLnBrk="0" hangingPunct="1">
      <a:defRPr sz="5800" kern="1200">
        <a:solidFill>
          <a:schemeClr val="tx1"/>
        </a:solidFill>
        <a:latin typeface="+mn-lt"/>
        <a:ea typeface="+mn-ea"/>
        <a:cs typeface="+mn-cs"/>
      </a:defRPr>
    </a:lvl2pPr>
    <a:lvl3pPr marL="4388166" algn="l" defTabSz="4388166" rtl="0" eaLnBrk="1" latinLnBrk="0" hangingPunct="1">
      <a:defRPr sz="5800" kern="1200">
        <a:solidFill>
          <a:schemeClr val="tx1"/>
        </a:solidFill>
        <a:latin typeface="+mn-lt"/>
        <a:ea typeface="+mn-ea"/>
        <a:cs typeface="+mn-cs"/>
      </a:defRPr>
    </a:lvl3pPr>
    <a:lvl4pPr marL="6582250" algn="l" defTabSz="4388166" rtl="0" eaLnBrk="1" latinLnBrk="0" hangingPunct="1">
      <a:defRPr sz="5800" kern="1200">
        <a:solidFill>
          <a:schemeClr val="tx1"/>
        </a:solidFill>
        <a:latin typeface="+mn-lt"/>
        <a:ea typeface="+mn-ea"/>
        <a:cs typeface="+mn-cs"/>
      </a:defRPr>
    </a:lvl4pPr>
    <a:lvl5pPr marL="8776332" algn="l" defTabSz="4388166" rtl="0" eaLnBrk="1" latinLnBrk="0" hangingPunct="1">
      <a:defRPr sz="5800" kern="1200">
        <a:solidFill>
          <a:schemeClr val="tx1"/>
        </a:solidFill>
        <a:latin typeface="+mn-lt"/>
        <a:ea typeface="+mn-ea"/>
        <a:cs typeface="+mn-cs"/>
      </a:defRPr>
    </a:lvl5pPr>
    <a:lvl6pPr marL="10970417" algn="l" defTabSz="4388166" rtl="0" eaLnBrk="1" latinLnBrk="0" hangingPunct="1">
      <a:defRPr sz="5800" kern="1200">
        <a:solidFill>
          <a:schemeClr val="tx1"/>
        </a:solidFill>
        <a:latin typeface="+mn-lt"/>
        <a:ea typeface="+mn-ea"/>
        <a:cs typeface="+mn-cs"/>
      </a:defRPr>
    </a:lvl6pPr>
    <a:lvl7pPr marL="13164501" algn="l" defTabSz="4388166" rtl="0" eaLnBrk="1" latinLnBrk="0" hangingPunct="1">
      <a:defRPr sz="5800" kern="1200">
        <a:solidFill>
          <a:schemeClr val="tx1"/>
        </a:solidFill>
        <a:latin typeface="+mn-lt"/>
        <a:ea typeface="+mn-ea"/>
        <a:cs typeface="+mn-cs"/>
      </a:defRPr>
    </a:lvl7pPr>
    <a:lvl8pPr marL="15358582" algn="l" defTabSz="4388166" rtl="0" eaLnBrk="1" latinLnBrk="0" hangingPunct="1">
      <a:defRPr sz="5800" kern="1200">
        <a:solidFill>
          <a:schemeClr val="tx1"/>
        </a:solidFill>
        <a:latin typeface="+mn-lt"/>
        <a:ea typeface="+mn-ea"/>
        <a:cs typeface="+mn-cs"/>
      </a:defRPr>
    </a:lvl8pPr>
    <a:lvl9pPr marL="17552667" algn="l" defTabSz="4388166"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a:p>
        </p:txBody>
      </p:sp>
    </p:spTree>
    <p:extLst>
      <p:ext uri="{BB962C8B-B14F-4D97-AF65-F5344CB8AC3E}">
        <p14:creationId xmlns:p14="http://schemas.microsoft.com/office/powerpoint/2010/main" val="241030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formatted Text">
    <p:spTree>
      <p:nvGrpSpPr>
        <p:cNvPr id="1" name=""/>
        <p:cNvGrpSpPr/>
        <p:nvPr/>
      </p:nvGrpSpPr>
      <p:grpSpPr>
        <a:xfrm>
          <a:off x="0" y="0"/>
          <a:ext cx="0" cy="0"/>
          <a:chOff x="0" y="0"/>
          <a:chExt cx="0" cy="0"/>
        </a:xfrm>
      </p:grpSpPr>
      <p:sp>
        <p:nvSpPr>
          <p:cNvPr id="77" name="Text Placeholder 76"/>
          <p:cNvSpPr>
            <a:spLocks noGrp="1"/>
          </p:cNvSpPr>
          <p:nvPr>
            <p:ph type="body" sz="quarter" idx="150" hasCustomPrompt="1"/>
          </p:nvPr>
        </p:nvSpPr>
        <p:spPr>
          <a:xfrm>
            <a:off x="874705" y="3900089"/>
            <a:ext cx="32033308" cy="758579"/>
          </a:xfrm>
          <a:prstGeom prst="rect">
            <a:avLst/>
          </a:prstGeom>
        </p:spPr>
        <p:txBody>
          <a:bodyPr lIns="91425" tIns="45713" rIns="91425" bIns="45713" anchor="ctr" anchorCtr="0">
            <a:noAutofit/>
          </a:bodyPr>
          <a:lstStyle>
            <a:lvl1pPr marL="0" marR="0" indent="0" algn="ctr" defTabSz="4388166" rtl="0" eaLnBrk="1" fontAlgn="auto" latinLnBrk="0" hangingPunct="1">
              <a:lnSpc>
                <a:spcPct val="100000"/>
              </a:lnSpc>
              <a:spcBef>
                <a:spcPts val="0"/>
              </a:spcBef>
              <a:spcAft>
                <a:spcPts val="0"/>
              </a:spcAft>
              <a:buClrTx/>
              <a:buSzTx/>
              <a:buFontTx/>
              <a:buNone/>
              <a:tabLst/>
              <a:defRPr sz="48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marL="0" marR="0" lvl="0" indent="0" algn="ctr" defTabSz="4388166" rtl="0" eaLnBrk="1" fontAlgn="auto" latinLnBrk="0" hangingPunct="1">
              <a:lnSpc>
                <a:spcPct val="100000"/>
              </a:lnSpc>
              <a:spcBef>
                <a:spcPct val="20000"/>
              </a:spcBef>
              <a:spcAft>
                <a:spcPts val="0"/>
              </a:spcAft>
              <a:buClrTx/>
              <a:buSzTx/>
              <a:buFontTx/>
              <a:buNone/>
              <a:tabLst/>
              <a:defRPr/>
            </a:pPr>
            <a:r>
              <a:rPr lang="en-US"/>
              <a:t>Click here to add affiliations</a:t>
            </a:r>
          </a:p>
        </p:txBody>
      </p:sp>
      <p:sp>
        <p:nvSpPr>
          <p:cNvPr id="78" name="Text Placeholder 76"/>
          <p:cNvSpPr>
            <a:spLocks noGrp="1"/>
          </p:cNvSpPr>
          <p:nvPr>
            <p:ph type="body" sz="quarter" idx="151" hasCustomPrompt="1"/>
          </p:nvPr>
        </p:nvSpPr>
        <p:spPr>
          <a:xfrm>
            <a:off x="891875" y="3000926"/>
            <a:ext cx="31998968" cy="742851"/>
          </a:xfrm>
          <a:prstGeom prst="rect">
            <a:avLst/>
          </a:prstGeom>
        </p:spPr>
        <p:txBody>
          <a:bodyPr lIns="91425" tIns="45713" rIns="91425" bIns="45713" anchor="ctr" anchorCtr="0">
            <a:noAutofit/>
          </a:bodyPr>
          <a:lstStyle>
            <a:lvl1pPr marL="0" indent="0" algn="ctr">
              <a:spcBef>
                <a:spcPts val="0"/>
              </a:spcBef>
              <a:buFontTx/>
              <a:buNone/>
              <a:defRPr sz="54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a:t>Click here to add authors</a:t>
            </a:r>
          </a:p>
        </p:txBody>
      </p:sp>
      <p:sp>
        <p:nvSpPr>
          <p:cNvPr id="79" name="Text Placeholder 76"/>
          <p:cNvSpPr>
            <a:spLocks noGrp="1"/>
          </p:cNvSpPr>
          <p:nvPr>
            <p:ph type="body" sz="quarter" idx="153" hasCustomPrompt="1"/>
          </p:nvPr>
        </p:nvSpPr>
        <p:spPr>
          <a:xfrm>
            <a:off x="891875" y="-8639"/>
            <a:ext cx="31998968" cy="2853253"/>
          </a:xfrm>
          <a:prstGeom prst="rect">
            <a:avLst/>
          </a:prstGeom>
        </p:spPr>
        <p:txBody>
          <a:bodyPr lIns="91425" tIns="91440" rIns="91425" bIns="45713" anchor="ctr" anchorCtr="0">
            <a:noAutofit/>
          </a:bodyPr>
          <a:lstStyle>
            <a:lvl1pPr marL="0" indent="0" algn="ctr">
              <a:spcBef>
                <a:spcPts val="0"/>
              </a:spcBef>
              <a:buFontTx/>
              <a:buNone/>
              <a:defRPr sz="7600" b="1">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a:t>Click here to add title</a:t>
            </a:r>
          </a:p>
        </p:txBody>
      </p:sp>
      <p:sp>
        <p:nvSpPr>
          <p:cNvPr id="31" name="Text Placeholder 5"/>
          <p:cNvSpPr>
            <a:spLocks noGrp="1"/>
          </p:cNvSpPr>
          <p:nvPr>
            <p:ph type="body" sz="quarter" idx="11" hasCustomPrompt="1"/>
          </p:nvPr>
        </p:nvSpPr>
        <p:spPr>
          <a:xfrm>
            <a:off x="916901" y="5587138"/>
            <a:ext cx="10048875" cy="738625"/>
          </a:xfrm>
          <a:prstGeom prst="rect">
            <a:avLst/>
          </a:prstGeom>
          <a:noFill/>
        </p:spPr>
        <p:txBody>
          <a:bodyPr lIns="91421" tIns="91421" rIns="91421" bIns="91421" anchor="ctr" anchorCtr="0">
            <a:spAutoFit/>
          </a:bodyPr>
          <a:lstStyle>
            <a:lvl1pPr marL="0" indent="0" algn="ctr">
              <a:buNone/>
              <a:defRPr sz="3600" b="1" u="none" baseline="0">
                <a:solidFill>
                  <a:srgbClr val="004A8D"/>
                </a:solidFill>
                <a:latin typeface="+mj-lt"/>
              </a:defRPr>
            </a:lvl1pPr>
          </a:lstStyle>
          <a:p>
            <a:pPr lvl="0"/>
            <a:r>
              <a:rPr lang="en-US"/>
              <a:t>(click to edit) Introduction or Abstract</a:t>
            </a:r>
          </a:p>
        </p:txBody>
      </p:sp>
      <p:sp>
        <p:nvSpPr>
          <p:cNvPr id="32" name="Text Placeholder 5"/>
          <p:cNvSpPr>
            <a:spLocks noGrp="1"/>
          </p:cNvSpPr>
          <p:nvPr>
            <p:ph type="body" sz="quarter" idx="20" hasCustomPrompt="1"/>
          </p:nvPr>
        </p:nvSpPr>
        <p:spPr>
          <a:xfrm>
            <a:off x="916901" y="14182125"/>
            <a:ext cx="10050462" cy="738625"/>
          </a:xfrm>
          <a:prstGeom prst="rect">
            <a:avLst/>
          </a:prstGeom>
          <a:noFill/>
        </p:spPr>
        <p:txBody>
          <a:bodyPr wrap="square" lIns="91421" tIns="91421" rIns="91421" bIns="91421" anchor="ctr" anchorCtr="0">
            <a:spAutoFit/>
          </a:bodyPr>
          <a:lstStyle>
            <a:lvl1pPr marL="0" indent="0" algn="ctr">
              <a:buNone/>
              <a:defRPr sz="3600" b="1" u="none" baseline="0">
                <a:solidFill>
                  <a:srgbClr val="004A8D"/>
                </a:solidFill>
                <a:latin typeface="+mj-lt"/>
              </a:defRPr>
            </a:lvl1pPr>
          </a:lstStyle>
          <a:p>
            <a:pPr lvl="0"/>
            <a:r>
              <a:rPr lang="en-US"/>
              <a:t>(click to edit) Objectives</a:t>
            </a:r>
          </a:p>
        </p:txBody>
      </p:sp>
      <p:sp>
        <p:nvSpPr>
          <p:cNvPr id="33" name="Text Placeholder 5"/>
          <p:cNvSpPr>
            <a:spLocks noGrp="1"/>
          </p:cNvSpPr>
          <p:nvPr>
            <p:ph type="body" sz="quarter" idx="22" hasCustomPrompt="1"/>
          </p:nvPr>
        </p:nvSpPr>
        <p:spPr>
          <a:xfrm>
            <a:off x="11586986" y="5588698"/>
            <a:ext cx="10048875" cy="738625"/>
          </a:xfrm>
          <a:prstGeom prst="rect">
            <a:avLst/>
          </a:prstGeom>
          <a:noFill/>
        </p:spPr>
        <p:txBody>
          <a:bodyPr lIns="91421" tIns="91421" rIns="91421" bIns="91421" anchor="ctr" anchorCtr="0">
            <a:spAutoFit/>
          </a:bodyPr>
          <a:lstStyle>
            <a:lvl1pPr marL="0" indent="0" algn="ctr">
              <a:buNone/>
              <a:defRPr sz="3600" b="1" u="none" baseline="0">
                <a:solidFill>
                  <a:srgbClr val="004A8D"/>
                </a:solidFill>
                <a:latin typeface="+mj-lt"/>
              </a:defRPr>
            </a:lvl1pPr>
          </a:lstStyle>
          <a:p>
            <a:pPr lvl="0"/>
            <a:r>
              <a:rPr lang="en-US"/>
              <a:t>(click to edit)  Materials and Methods</a:t>
            </a:r>
          </a:p>
        </p:txBody>
      </p:sp>
      <p:sp>
        <p:nvSpPr>
          <p:cNvPr id="34" name="Text Placeholder 5"/>
          <p:cNvSpPr>
            <a:spLocks noGrp="1"/>
          </p:cNvSpPr>
          <p:nvPr>
            <p:ph type="body" sz="quarter" idx="24" hasCustomPrompt="1"/>
          </p:nvPr>
        </p:nvSpPr>
        <p:spPr>
          <a:xfrm>
            <a:off x="22260198" y="5588698"/>
            <a:ext cx="10053271" cy="738625"/>
          </a:xfrm>
          <a:prstGeom prst="rect">
            <a:avLst/>
          </a:prstGeom>
          <a:noFill/>
        </p:spPr>
        <p:txBody>
          <a:bodyPr wrap="square" lIns="91421" tIns="91421" rIns="91421" bIns="91421" anchor="ctr" anchorCtr="0">
            <a:spAutoFit/>
          </a:bodyPr>
          <a:lstStyle>
            <a:lvl1pPr marL="0" indent="0" algn="ctr">
              <a:buNone/>
              <a:defRPr sz="3600" b="1" u="none" baseline="0">
                <a:solidFill>
                  <a:srgbClr val="004A8D"/>
                </a:solidFill>
                <a:latin typeface="+mj-lt"/>
              </a:defRPr>
            </a:lvl1pPr>
          </a:lstStyle>
          <a:p>
            <a:pPr lvl="0"/>
            <a:r>
              <a:rPr lang="en-US"/>
              <a:t>(click to edit) Results</a:t>
            </a:r>
          </a:p>
        </p:txBody>
      </p:sp>
      <p:sp>
        <p:nvSpPr>
          <p:cNvPr id="35" name="Text Placeholder 5"/>
          <p:cNvSpPr>
            <a:spLocks noGrp="1"/>
          </p:cNvSpPr>
          <p:nvPr>
            <p:ph type="body" sz="quarter" idx="25" hasCustomPrompt="1"/>
          </p:nvPr>
        </p:nvSpPr>
        <p:spPr>
          <a:xfrm>
            <a:off x="32933076" y="5588698"/>
            <a:ext cx="10041689" cy="738625"/>
          </a:xfrm>
          <a:prstGeom prst="rect">
            <a:avLst/>
          </a:prstGeom>
          <a:noFill/>
        </p:spPr>
        <p:txBody>
          <a:bodyPr wrap="square" lIns="91421" tIns="91421" rIns="91421" bIns="91421" anchor="ctr" anchorCtr="0">
            <a:spAutoFit/>
          </a:bodyPr>
          <a:lstStyle>
            <a:lvl1pPr marL="0" indent="0" algn="ctr">
              <a:buNone/>
              <a:defRPr sz="3600" b="1" u="none" baseline="0">
                <a:solidFill>
                  <a:srgbClr val="004A8D"/>
                </a:solidFill>
                <a:latin typeface="+mj-lt"/>
              </a:defRPr>
            </a:lvl1pPr>
          </a:lstStyle>
          <a:p>
            <a:pPr lvl="0"/>
            <a:r>
              <a:rPr lang="en-US"/>
              <a:t>(click to edit) Conclusions</a:t>
            </a:r>
          </a:p>
        </p:txBody>
      </p:sp>
      <p:sp>
        <p:nvSpPr>
          <p:cNvPr id="36" name="Text Placeholder 5"/>
          <p:cNvSpPr>
            <a:spLocks noGrp="1"/>
          </p:cNvSpPr>
          <p:nvPr>
            <p:ph type="body" sz="quarter" idx="27" hasCustomPrompt="1"/>
          </p:nvPr>
        </p:nvSpPr>
        <p:spPr>
          <a:xfrm>
            <a:off x="32933076" y="14242349"/>
            <a:ext cx="10041689" cy="738625"/>
          </a:xfrm>
          <a:prstGeom prst="rect">
            <a:avLst/>
          </a:prstGeom>
          <a:noFill/>
        </p:spPr>
        <p:txBody>
          <a:bodyPr wrap="square" lIns="91421" tIns="91421" rIns="91421" bIns="91421" anchor="ctr" anchorCtr="0">
            <a:spAutoFit/>
          </a:bodyPr>
          <a:lstStyle>
            <a:lvl1pPr marL="0" indent="0" algn="ctr">
              <a:buNone/>
              <a:defRPr sz="3600" b="1" u="none" baseline="0">
                <a:solidFill>
                  <a:srgbClr val="004A8D"/>
                </a:solidFill>
                <a:latin typeface="+mj-lt"/>
              </a:defRPr>
            </a:lvl1pPr>
          </a:lstStyle>
          <a:p>
            <a:pPr lvl="0"/>
            <a:r>
              <a:rPr lang="en-US"/>
              <a:t>(click to edit) References</a:t>
            </a:r>
          </a:p>
        </p:txBody>
      </p:sp>
      <p:sp>
        <p:nvSpPr>
          <p:cNvPr id="37" name="Text Placeholder 5"/>
          <p:cNvSpPr>
            <a:spLocks noGrp="1"/>
          </p:cNvSpPr>
          <p:nvPr>
            <p:ph type="body" sz="quarter" idx="29" hasCustomPrompt="1"/>
          </p:nvPr>
        </p:nvSpPr>
        <p:spPr>
          <a:xfrm>
            <a:off x="32933076" y="25649013"/>
            <a:ext cx="10041689" cy="738625"/>
          </a:xfrm>
          <a:prstGeom prst="rect">
            <a:avLst/>
          </a:prstGeom>
          <a:noFill/>
        </p:spPr>
        <p:txBody>
          <a:bodyPr wrap="square" lIns="91421" tIns="91421" rIns="91421" bIns="91421" anchor="ctr" anchorCtr="0">
            <a:spAutoFit/>
          </a:bodyPr>
          <a:lstStyle>
            <a:lvl1pPr marL="0" indent="0" algn="ctr">
              <a:buNone/>
              <a:defRPr sz="3600" b="1" u="none" baseline="0">
                <a:solidFill>
                  <a:srgbClr val="004A8D"/>
                </a:solidFill>
                <a:latin typeface="+mj-lt"/>
              </a:defRPr>
            </a:lvl1pPr>
          </a:lstStyle>
          <a:p>
            <a:pPr lvl="0"/>
            <a:r>
              <a:rPr lang="en-US"/>
              <a:t>(click to edit) Acknowledgements or Contact </a:t>
            </a:r>
          </a:p>
        </p:txBody>
      </p:sp>
      <p:sp>
        <p:nvSpPr>
          <p:cNvPr id="38" name="Text Placeholder 9"/>
          <p:cNvSpPr>
            <a:spLocks noGrp="1"/>
          </p:cNvSpPr>
          <p:nvPr>
            <p:ph type="body" sz="quarter" idx="157"/>
          </p:nvPr>
        </p:nvSpPr>
        <p:spPr>
          <a:xfrm>
            <a:off x="916901" y="6424616"/>
            <a:ext cx="10049053" cy="2712127"/>
          </a:xfrm>
          <a:prstGeom prst="rect">
            <a:avLst/>
          </a:prstGeom>
        </p:spPr>
        <p:txBody>
          <a:bodyPr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9" name="Text Placeholder 9"/>
          <p:cNvSpPr>
            <a:spLocks noGrp="1"/>
          </p:cNvSpPr>
          <p:nvPr>
            <p:ph type="body" sz="quarter" idx="158"/>
          </p:nvPr>
        </p:nvSpPr>
        <p:spPr>
          <a:xfrm>
            <a:off x="11586986" y="6420787"/>
            <a:ext cx="10049053" cy="2712127"/>
          </a:xfrm>
          <a:prstGeom prst="rect">
            <a:avLst/>
          </a:prstGeom>
        </p:spPr>
        <p:txBody>
          <a:bodyPr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0" name="Text Placeholder 9"/>
          <p:cNvSpPr>
            <a:spLocks noGrp="1"/>
          </p:cNvSpPr>
          <p:nvPr>
            <p:ph type="body" sz="quarter" idx="159"/>
          </p:nvPr>
        </p:nvSpPr>
        <p:spPr>
          <a:xfrm>
            <a:off x="22264871" y="6424622"/>
            <a:ext cx="10043929"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 name="Text Placeholder 9"/>
          <p:cNvSpPr>
            <a:spLocks noGrp="1"/>
          </p:cNvSpPr>
          <p:nvPr>
            <p:ph type="body" sz="quarter" idx="160"/>
          </p:nvPr>
        </p:nvSpPr>
        <p:spPr>
          <a:xfrm>
            <a:off x="32933077" y="6424623"/>
            <a:ext cx="10043723"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2" name="Text Placeholder 9"/>
          <p:cNvSpPr>
            <a:spLocks noGrp="1"/>
          </p:cNvSpPr>
          <p:nvPr>
            <p:ph type="body" sz="quarter" idx="161"/>
          </p:nvPr>
        </p:nvSpPr>
        <p:spPr>
          <a:xfrm>
            <a:off x="32933077" y="15085298"/>
            <a:ext cx="10043723"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 name="Text Placeholder 9"/>
          <p:cNvSpPr>
            <a:spLocks noGrp="1"/>
          </p:cNvSpPr>
          <p:nvPr>
            <p:ph type="body" sz="quarter" idx="162"/>
          </p:nvPr>
        </p:nvSpPr>
        <p:spPr>
          <a:xfrm>
            <a:off x="916901" y="15020638"/>
            <a:ext cx="10049053" cy="2712127"/>
          </a:xfrm>
          <a:prstGeom prst="rect">
            <a:avLst/>
          </a:prstGeom>
        </p:spPr>
        <p:txBody>
          <a:bodyPr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4" name="Text Placeholder 9"/>
          <p:cNvSpPr>
            <a:spLocks noGrp="1"/>
          </p:cNvSpPr>
          <p:nvPr>
            <p:ph type="body" sz="quarter" idx="163"/>
          </p:nvPr>
        </p:nvSpPr>
        <p:spPr>
          <a:xfrm>
            <a:off x="32933077" y="26481336"/>
            <a:ext cx="10043723"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76"/>
          <p:cNvSpPr>
            <a:spLocks noGrp="1"/>
          </p:cNvSpPr>
          <p:nvPr>
            <p:ph type="body" sz="quarter" idx="150" hasCustomPrompt="1"/>
          </p:nvPr>
        </p:nvSpPr>
        <p:spPr>
          <a:xfrm>
            <a:off x="874705" y="3900089"/>
            <a:ext cx="32033308" cy="758579"/>
          </a:xfrm>
          <a:prstGeom prst="rect">
            <a:avLst/>
          </a:prstGeom>
        </p:spPr>
        <p:txBody>
          <a:bodyPr lIns="91425" tIns="45713" rIns="91425" bIns="45713" anchor="ctr" anchorCtr="0">
            <a:noAutofit/>
          </a:bodyPr>
          <a:lstStyle>
            <a:lvl1pPr marL="0" marR="0" indent="0" algn="ctr" defTabSz="4388166" rtl="0" eaLnBrk="1" fontAlgn="auto" latinLnBrk="0" hangingPunct="1">
              <a:lnSpc>
                <a:spcPct val="100000"/>
              </a:lnSpc>
              <a:spcBef>
                <a:spcPts val="0"/>
              </a:spcBef>
              <a:spcAft>
                <a:spcPts val="0"/>
              </a:spcAft>
              <a:buClrTx/>
              <a:buSzTx/>
              <a:buFontTx/>
              <a:buNone/>
              <a:tabLst/>
              <a:defRPr sz="48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marL="0" marR="0" lvl="0" indent="0" algn="ctr" defTabSz="4388166" rtl="0" eaLnBrk="1" fontAlgn="auto" latinLnBrk="0" hangingPunct="1">
              <a:lnSpc>
                <a:spcPct val="100000"/>
              </a:lnSpc>
              <a:spcBef>
                <a:spcPct val="20000"/>
              </a:spcBef>
              <a:spcAft>
                <a:spcPts val="0"/>
              </a:spcAft>
              <a:buClrTx/>
              <a:buSzTx/>
              <a:buFontTx/>
              <a:buNone/>
              <a:tabLst/>
              <a:defRPr/>
            </a:pPr>
            <a:r>
              <a:rPr lang="en-US"/>
              <a:t>Click here to add affiliations</a:t>
            </a:r>
          </a:p>
        </p:txBody>
      </p:sp>
      <p:sp>
        <p:nvSpPr>
          <p:cNvPr id="6" name="Text Placeholder 76"/>
          <p:cNvSpPr>
            <a:spLocks noGrp="1"/>
          </p:cNvSpPr>
          <p:nvPr>
            <p:ph type="body" sz="quarter" idx="151" hasCustomPrompt="1"/>
          </p:nvPr>
        </p:nvSpPr>
        <p:spPr>
          <a:xfrm>
            <a:off x="891875" y="3000926"/>
            <a:ext cx="31998968" cy="742851"/>
          </a:xfrm>
          <a:prstGeom prst="rect">
            <a:avLst/>
          </a:prstGeom>
        </p:spPr>
        <p:txBody>
          <a:bodyPr lIns="91425" tIns="45713" rIns="91425" bIns="45713" anchor="ctr" anchorCtr="0">
            <a:noAutofit/>
          </a:bodyPr>
          <a:lstStyle>
            <a:lvl1pPr marL="0" indent="0" algn="ctr">
              <a:spcBef>
                <a:spcPts val="0"/>
              </a:spcBef>
              <a:buFontTx/>
              <a:buNone/>
              <a:defRPr sz="54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a:t>Click here to add authors</a:t>
            </a:r>
          </a:p>
        </p:txBody>
      </p:sp>
      <p:sp>
        <p:nvSpPr>
          <p:cNvPr id="7" name="Text Placeholder 76"/>
          <p:cNvSpPr>
            <a:spLocks noGrp="1"/>
          </p:cNvSpPr>
          <p:nvPr>
            <p:ph type="body" sz="quarter" idx="153" hasCustomPrompt="1"/>
          </p:nvPr>
        </p:nvSpPr>
        <p:spPr>
          <a:xfrm>
            <a:off x="891875" y="-8639"/>
            <a:ext cx="31998968" cy="2853253"/>
          </a:xfrm>
          <a:prstGeom prst="rect">
            <a:avLst/>
          </a:prstGeom>
        </p:spPr>
        <p:txBody>
          <a:bodyPr lIns="91425" tIns="91440" rIns="91425" bIns="45713" anchor="ctr" anchorCtr="0">
            <a:noAutofit/>
          </a:bodyPr>
          <a:lstStyle>
            <a:lvl1pPr marL="0" indent="0" algn="ctr">
              <a:spcBef>
                <a:spcPts val="0"/>
              </a:spcBef>
              <a:buFontTx/>
              <a:buNone/>
              <a:defRPr sz="7600" b="1">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a:t>Click here to add title</a:t>
            </a:r>
          </a:p>
        </p:txBody>
      </p:sp>
    </p:spTree>
    <p:extLst>
      <p:ext uri="{BB962C8B-B14F-4D97-AF65-F5344CB8AC3E}">
        <p14:creationId xmlns:p14="http://schemas.microsoft.com/office/powerpoint/2010/main" val="321915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eformatted Text">
    <p:spTree>
      <p:nvGrpSpPr>
        <p:cNvPr id="1" name=""/>
        <p:cNvGrpSpPr/>
        <p:nvPr/>
      </p:nvGrpSpPr>
      <p:grpSpPr>
        <a:xfrm>
          <a:off x="0" y="0"/>
          <a:ext cx="0" cy="0"/>
          <a:chOff x="0" y="0"/>
          <a:chExt cx="0" cy="0"/>
        </a:xfrm>
      </p:grpSpPr>
      <p:sp>
        <p:nvSpPr>
          <p:cNvPr id="6" name="Text Placeholder 5"/>
          <p:cNvSpPr>
            <a:spLocks noGrp="1"/>
          </p:cNvSpPr>
          <p:nvPr>
            <p:ph type="body" sz="quarter" idx="11" hasCustomPrompt="1"/>
          </p:nvPr>
        </p:nvSpPr>
        <p:spPr>
          <a:xfrm>
            <a:off x="922338" y="5537744"/>
            <a:ext cx="13563599" cy="683226"/>
          </a:xfrm>
          <a:prstGeom prst="rect">
            <a:avLst/>
          </a:prstGeom>
          <a:noFill/>
        </p:spPr>
        <p:txBody>
          <a:bodyPr wrap="square" lIns="91421" tIns="91421" rIns="91421" bIns="91421" anchor="ctr" anchorCtr="0">
            <a:spAutoFit/>
          </a:bodyPr>
          <a:lstStyle>
            <a:lvl1pPr marL="0" indent="0" algn="ctr">
              <a:buNone/>
              <a:defRPr sz="3200" b="1" u="none" baseline="0">
                <a:solidFill>
                  <a:srgbClr val="004A8D"/>
                </a:solidFill>
                <a:latin typeface="+mj-lt"/>
              </a:defRPr>
            </a:lvl1pPr>
          </a:lstStyle>
          <a:p>
            <a:pPr lvl="0"/>
            <a:r>
              <a:rPr lang="en-US"/>
              <a:t>(click to edit) Introduction or Abstract</a:t>
            </a:r>
          </a:p>
        </p:txBody>
      </p:sp>
      <p:sp>
        <p:nvSpPr>
          <p:cNvPr id="20" name="Text Placeholder 5"/>
          <p:cNvSpPr>
            <a:spLocks noGrp="1"/>
          </p:cNvSpPr>
          <p:nvPr>
            <p:ph type="body" sz="quarter" idx="20" hasCustomPrompt="1"/>
          </p:nvPr>
        </p:nvSpPr>
        <p:spPr>
          <a:xfrm>
            <a:off x="922339" y="17444639"/>
            <a:ext cx="13563598" cy="683226"/>
          </a:xfrm>
          <a:prstGeom prst="rect">
            <a:avLst/>
          </a:prstGeom>
          <a:noFill/>
        </p:spPr>
        <p:txBody>
          <a:bodyPr wrap="square" lIns="91421" tIns="91421" rIns="91421" bIns="91421" anchor="ctr" anchorCtr="0">
            <a:spAutoFit/>
          </a:bodyPr>
          <a:lstStyle>
            <a:lvl1pPr marL="0" indent="0" algn="ctr">
              <a:buNone/>
              <a:defRPr sz="3200" b="1" u="none" baseline="0">
                <a:solidFill>
                  <a:srgbClr val="004A8D"/>
                </a:solidFill>
                <a:latin typeface="+mj-lt"/>
              </a:defRPr>
            </a:lvl1pPr>
          </a:lstStyle>
          <a:p>
            <a:pPr lvl="0"/>
            <a:r>
              <a:rPr lang="en-US"/>
              <a:t>(click to edit) Objectives</a:t>
            </a:r>
          </a:p>
        </p:txBody>
      </p:sp>
      <p:sp>
        <p:nvSpPr>
          <p:cNvPr id="22" name="Text Placeholder 5"/>
          <p:cNvSpPr>
            <a:spLocks noGrp="1"/>
          </p:cNvSpPr>
          <p:nvPr>
            <p:ph type="body" sz="quarter" idx="22" hasCustomPrompt="1"/>
          </p:nvPr>
        </p:nvSpPr>
        <p:spPr>
          <a:xfrm>
            <a:off x="15173327" y="20775073"/>
            <a:ext cx="13560419" cy="683226"/>
          </a:xfrm>
          <a:prstGeom prst="rect">
            <a:avLst/>
          </a:prstGeom>
          <a:noFill/>
        </p:spPr>
        <p:txBody>
          <a:bodyPr wrap="square" lIns="91421" tIns="91421" rIns="91421" bIns="91421" anchor="ctr" anchorCtr="0">
            <a:spAutoFit/>
          </a:bodyPr>
          <a:lstStyle>
            <a:lvl1pPr marL="0" indent="0" algn="ctr">
              <a:buNone/>
              <a:defRPr sz="3200" b="1" u="none" baseline="0">
                <a:solidFill>
                  <a:srgbClr val="004A8D"/>
                </a:solidFill>
                <a:latin typeface="+mj-lt"/>
              </a:defRPr>
            </a:lvl1pPr>
          </a:lstStyle>
          <a:p>
            <a:pPr lvl="0"/>
            <a:r>
              <a:rPr lang="en-US"/>
              <a:t>(click to edit) Results</a:t>
            </a:r>
          </a:p>
        </p:txBody>
      </p:sp>
      <p:sp>
        <p:nvSpPr>
          <p:cNvPr id="24" name="Text Placeholder 5"/>
          <p:cNvSpPr>
            <a:spLocks noGrp="1"/>
          </p:cNvSpPr>
          <p:nvPr>
            <p:ph type="body" sz="quarter" idx="24" hasCustomPrompt="1"/>
          </p:nvPr>
        </p:nvSpPr>
        <p:spPr>
          <a:xfrm>
            <a:off x="15173327" y="5537744"/>
            <a:ext cx="13568353" cy="683226"/>
          </a:xfrm>
          <a:prstGeom prst="rect">
            <a:avLst/>
          </a:prstGeom>
          <a:noFill/>
        </p:spPr>
        <p:txBody>
          <a:bodyPr wrap="square" lIns="91421" tIns="91421" rIns="91421" bIns="91421" anchor="ctr" anchorCtr="0">
            <a:spAutoFit/>
          </a:bodyPr>
          <a:lstStyle>
            <a:lvl1pPr marL="0" indent="0" algn="ctr">
              <a:buNone/>
              <a:defRPr sz="3200" b="1" u="none" baseline="0">
                <a:solidFill>
                  <a:srgbClr val="004A8D"/>
                </a:solidFill>
                <a:latin typeface="+mj-lt"/>
              </a:defRPr>
            </a:lvl1pPr>
          </a:lstStyle>
          <a:p>
            <a:pPr lvl="0"/>
            <a:r>
              <a:rPr lang="en-US"/>
              <a:t>(click to edit) Materials and Methods</a:t>
            </a:r>
          </a:p>
        </p:txBody>
      </p:sp>
      <p:sp>
        <p:nvSpPr>
          <p:cNvPr id="25" name="Text Placeholder 5"/>
          <p:cNvSpPr>
            <a:spLocks noGrp="1"/>
          </p:cNvSpPr>
          <p:nvPr>
            <p:ph type="body" sz="quarter" idx="25" hasCustomPrompt="1"/>
          </p:nvPr>
        </p:nvSpPr>
        <p:spPr>
          <a:xfrm>
            <a:off x="29414793" y="5537744"/>
            <a:ext cx="13534719" cy="683226"/>
          </a:xfrm>
          <a:prstGeom prst="rect">
            <a:avLst/>
          </a:prstGeom>
          <a:noFill/>
        </p:spPr>
        <p:txBody>
          <a:bodyPr wrap="square" lIns="91421" tIns="91421" rIns="91421" bIns="91421" anchor="ctr" anchorCtr="0">
            <a:spAutoFit/>
          </a:bodyPr>
          <a:lstStyle>
            <a:lvl1pPr marL="0" indent="0" algn="ctr">
              <a:buNone/>
              <a:defRPr sz="3200" b="1" u="none" baseline="0">
                <a:solidFill>
                  <a:srgbClr val="004A8D"/>
                </a:solidFill>
                <a:latin typeface="+mj-lt"/>
              </a:defRPr>
            </a:lvl1pPr>
          </a:lstStyle>
          <a:p>
            <a:pPr lvl="0"/>
            <a:r>
              <a:rPr lang="en-US"/>
              <a:t>(click to edit) Conclusions</a:t>
            </a:r>
          </a:p>
        </p:txBody>
      </p:sp>
      <p:sp>
        <p:nvSpPr>
          <p:cNvPr id="27" name="Text Placeholder 5"/>
          <p:cNvSpPr>
            <a:spLocks noGrp="1"/>
          </p:cNvSpPr>
          <p:nvPr>
            <p:ph type="body" sz="quarter" idx="27" hasCustomPrompt="1"/>
          </p:nvPr>
        </p:nvSpPr>
        <p:spPr>
          <a:xfrm>
            <a:off x="29414793" y="17412533"/>
            <a:ext cx="13534719" cy="683226"/>
          </a:xfrm>
          <a:prstGeom prst="rect">
            <a:avLst/>
          </a:prstGeom>
          <a:noFill/>
        </p:spPr>
        <p:txBody>
          <a:bodyPr wrap="square" lIns="91421" tIns="91421" rIns="91421" bIns="91421" anchor="ctr" anchorCtr="0">
            <a:spAutoFit/>
          </a:bodyPr>
          <a:lstStyle>
            <a:lvl1pPr marL="0" indent="0" algn="ctr">
              <a:buNone/>
              <a:tabLst/>
              <a:defRPr sz="3200" b="1" u="none" baseline="0">
                <a:solidFill>
                  <a:srgbClr val="004A8D"/>
                </a:solidFill>
                <a:latin typeface="+mj-lt"/>
              </a:defRPr>
            </a:lvl1pPr>
          </a:lstStyle>
          <a:p>
            <a:pPr lvl="0"/>
            <a:r>
              <a:rPr lang="en-US"/>
              <a:t>(click to edit) References</a:t>
            </a:r>
          </a:p>
        </p:txBody>
      </p:sp>
      <p:sp>
        <p:nvSpPr>
          <p:cNvPr id="29" name="Text Placeholder 5"/>
          <p:cNvSpPr>
            <a:spLocks noGrp="1"/>
          </p:cNvSpPr>
          <p:nvPr>
            <p:ph type="body" sz="quarter" idx="29" hasCustomPrompt="1"/>
          </p:nvPr>
        </p:nvSpPr>
        <p:spPr>
          <a:xfrm>
            <a:off x="29414793" y="25881067"/>
            <a:ext cx="13534719" cy="683226"/>
          </a:xfrm>
          <a:prstGeom prst="rect">
            <a:avLst/>
          </a:prstGeom>
          <a:noFill/>
        </p:spPr>
        <p:txBody>
          <a:bodyPr wrap="square" lIns="91421" tIns="91421" rIns="91421" bIns="91421" anchor="ctr" anchorCtr="0">
            <a:spAutoFit/>
          </a:bodyPr>
          <a:lstStyle>
            <a:lvl1pPr marL="0" indent="0" algn="ctr">
              <a:buNone/>
              <a:defRPr sz="3200" b="1" u="none" baseline="0">
                <a:solidFill>
                  <a:srgbClr val="004A8D"/>
                </a:solidFill>
                <a:latin typeface="+mj-lt"/>
              </a:defRPr>
            </a:lvl1pPr>
          </a:lstStyle>
          <a:p>
            <a:pPr lvl="0"/>
            <a:r>
              <a:rPr lang="en-US"/>
              <a:t>(click to add) Acknowledgments or Contact </a:t>
            </a:r>
          </a:p>
        </p:txBody>
      </p:sp>
      <p:sp>
        <p:nvSpPr>
          <p:cNvPr id="38" name="Text Placeholder 9"/>
          <p:cNvSpPr>
            <a:spLocks noGrp="1"/>
          </p:cNvSpPr>
          <p:nvPr>
            <p:ph type="body" sz="quarter" idx="164"/>
          </p:nvPr>
        </p:nvSpPr>
        <p:spPr>
          <a:xfrm>
            <a:off x="922338" y="6337532"/>
            <a:ext cx="13555661"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First level</a:t>
            </a:r>
          </a:p>
          <a:p>
            <a:pPr lvl="2"/>
            <a:r>
              <a:rPr lang="en-US"/>
              <a:t>Second level</a:t>
            </a:r>
          </a:p>
          <a:p>
            <a:pPr lvl="3"/>
            <a:r>
              <a:rPr lang="en-US"/>
              <a:t>Third level</a:t>
            </a:r>
          </a:p>
          <a:p>
            <a:pPr lvl="4"/>
            <a:r>
              <a:rPr lang="en-US"/>
              <a:t>Fourth level</a:t>
            </a:r>
          </a:p>
        </p:txBody>
      </p:sp>
      <p:sp>
        <p:nvSpPr>
          <p:cNvPr id="39" name="Text Placeholder 9"/>
          <p:cNvSpPr>
            <a:spLocks noGrp="1"/>
          </p:cNvSpPr>
          <p:nvPr>
            <p:ph type="body" sz="quarter" idx="165"/>
          </p:nvPr>
        </p:nvSpPr>
        <p:spPr>
          <a:xfrm>
            <a:off x="29414793" y="6338226"/>
            <a:ext cx="13523907"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First level</a:t>
            </a:r>
          </a:p>
          <a:p>
            <a:pPr lvl="2"/>
            <a:r>
              <a:rPr lang="en-US"/>
              <a:t>Second level</a:t>
            </a:r>
          </a:p>
          <a:p>
            <a:pPr lvl="3"/>
            <a:r>
              <a:rPr lang="en-US"/>
              <a:t>Third level</a:t>
            </a:r>
          </a:p>
          <a:p>
            <a:pPr lvl="4"/>
            <a:r>
              <a:rPr lang="en-US"/>
              <a:t>Fourth level</a:t>
            </a:r>
          </a:p>
        </p:txBody>
      </p:sp>
      <p:sp>
        <p:nvSpPr>
          <p:cNvPr id="40" name="Text Placeholder 9"/>
          <p:cNvSpPr>
            <a:spLocks noGrp="1"/>
          </p:cNvSpPr>
          <p:nvPr>
            <p:ph type="body" sz="quarter" idx="166"/>
          </p:nvPr>
        </p:nvSpPr>
        <p:spPr>
          <a:xfrm>
            <a:off x="15173327" y="6336856"/>
            <a:ext cx="13554073"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First level</a:t>
            </a:r>
          </a:p>
          <a:p>
            <a:pPr lvl="2"/>
            <a:r>
              <a:rPr lang="en-US"/>
              <a:t>Second level</a:t>
            </a:r>
          </a:p>
          <a:p>
            <a:pPr lvl="3"/>
            <a:r>
              <a:rPr lang="en-US"/>
              <a:t>Third level</a:t>
            </a:r>
          </a:p>
          <a:p>
            <a:pPr lvl="4"/>
            <a:r>
              <a:rPr lang="en-US"/>
              <a:t>Fourth level</a:t>
            </a:r>
          </a:p>
        </p:txBody>
      </p:sp>
      <p:sp>
        <p:nvSpPr>
          <p:cNvPr id="41" name="Text Placeholder 9"/>
          <p:cNvSpPr>
            <a:spLocks noGrp="1"/>
          </p:cNvSpPr>
          <p:nvPr>
            <p:ph type="body" sz="quarter" idx="167"/>
          </p:nvPr>
        </p:nvSpPr>
        <p:spPr>
          <a:xfrm>
            <a:off x="922338" y="18232235"/>
            <a:ext cx="13555661"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First level</a:t>
            </a:r>
          </a:p>
          <a:p>
            <a:pPr lvl="2"/>
            <a:r>
              <a:rPr lang="en-US"/>
              <a:t>Second level</a:t>
            </a:r>
          </a:p>
          <a:p>
            <a:pPr lvl="3"/>
            <a:r>
              <a:rPr lang="en-US"/>
              <a:t>Third level</a:t>
            </a:r>
          </a:p>
          <a:p>
            <a:pPr lvl="4"/>
            <a:r>
              <a:rPr lang="en-US"/>
              <a:t>Fourth level</a:t>
            </a:r>
          </a:p>
        </p:txBody>
      </p:sp>
      <p:sp>
        <p:nvSpPr>
          <p:cNvPr id="42" name="Text Placeholder 9"/>
          <p:cNvSpPr>
            <a:spLocks noGrp="1"/>
          </p:cNvSpPr>
          <p:nvPr>
            <p:ph type="body" sz="quarter" idx="168"/>
          </p:nvPr>
        </p:nvSpPr>
        <p:spPr>
          <a:xfrm>
            <a:off x="15173327" y="21563271"/>
            <a:ext cx="13554073"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First level</a:t>
            </a:r>
          </a:p>
          <a:p>
            <a:pPr lvl="2"/>
            <a:r>
              <a:rPr lang="en-US"/>
              <a:t>Second level</a:t>
            </a:r>
          </a:p>
          <a:p>
            <a:pPr lvl="3"/>
            <a:r>
              <a:rPr lang="en-US"/>
              <a:t>Third level</a:t>
            </a:r>
          </a:p>
          <a:p>
            <a:pPr lvl="4"/>
            <a:r>
              <a:rPr lang="en-US"/>
              <a:t>Fourth level</a:t>
            </a:r>
          </a:p>
        </p:txBody>
      </p:sp>
      <p:sp>
        <p:nvSpPr>
          <p:cNvPr id="43" name="Text Placeholder 9"/>
          <p:cNvSpPr>
            <a:spLocks noGrp="1"/>
          </p:cNvSpPr>
          <p:nvPr>
            <p:ph type="body" sz="quarter" idx="169"/>
          </p:nvPr>
        </p:nvSpPr>
        <p:spPr>
          <a:xfrm>
            <a:off x="29414793" y="18207757"/>
            <a:ext cx="13523907"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First level</a:t>
            </a:r>
          </a:p>
          <a:p>
            <a:pPr lvl="2"/>
            <a:r>
              <a:rPr lang="en-US"/>
              <a:t>Second level</a:t>
            </a:r>
          </a:p>
          <a:p>
            <a:pPr lvl="3"/>
            <a:r>
              <a:rPr lang="en-US"/>
              <a:t>Third level</a:t>
            </a:r>
          </a:p>
          <a:p>
            <a:pPr lvl="4"/>
            <a:r>
              <a:rPr lang="en-US"/>
              <a:t>Fourth level</a:t>
            </a:r>
          </a:p>
        </p:txBody>
      </p:sp>
      <p:sp>
        <p:nvSpPr>
          <p:cNvPr id="44" name="Text Placeholder 9"/>
          <p:cNvSpPr>
            <a:spLocks noGrp="1"/>
          </p:cNvSpPr>
          <p:nvPr>
            <p:ph type="body" sz="quarter" idx="170"/>
          </p:nvPr>
        </p:nvSpPr>
        <p:spPr>
          <a:xfrm>
            <a:off x="29414793" y="26676847"/>
            <a:ext cx="13523907" cy="2712127"/>
          </a:xfrm>
          <a:prstGeom prst="rect">
            <a:avLst/>
          </a:prstGeom>
        </p:spPr>
        <p:txBody>
          <a:bodyPr wrap="square" lIns="230429" tIns="230429" rIns="230429" bIns="230429">
            <a:spAutoFit/>
          </a:bodyPr>
          <a:lstStyle>
            <a:lvl1pPr marL="0" indent="0">
              <a:buFontTx/>
              <a:buNone/>
              <a:defRPr sz="2600" spc="0" baseline="0">
                <a:latin typeface="Arial" panose="020B0604020202020204" pitchFamily="34" charset="0"/>
                <a:cs typeface="Arial" panose="020B0604020202020204" pitchFamily="34" charset="0"/>
              </a:defRPr>
            </a:lvl1pPr>
            <a:lvl2pPr marL="667227" indent="-248603">
              <a:buFont typeface="Arial" panose="020B0604020202020204" pitchFamily="34" charset="0"/>
              <a:buChar char="•"/>
              <a:defRPr sz="2600" spc="0" baseline="0">
                <a:latin typeface="Arial" panose="020B0604020202020204" pitchFamily="34" charset="0"/>
                <a:cs typeface="Arial" panose="020B0604020202020204" pitchFamily="34" charset="0"/>
              </a:defRPr>
            </a:lvl2pPr>
            <a:lvl3pPr marL="1132999" indent="-201454">
              <a:buFont typeface="Arial" panose="020B0604020202020204" pitchFamily="34" charset="0"/>
              <a:buChar char="›"/>
              <a:defRPr sz="2600" spc="0" baseline="0">
                <a:latin typeface="Arial" panose="020B0604020202020204" pitchFamily="34" charset="0"/>
                <a:cs typeface="Arial" panose="020B0604020202020204" pitchFamily="34" charset="0"/>
              </a:defRPr>
            </a:lvl3pPr>
            <a:lvl4pPr marL="1754505" indent="-311468">
              <a:buFont typeface="Arial" panose="020B0604020202020204" pitchFamily="34" charset="0"/>
              <a:buChar char="•"/>
              <a:defRPr sz="2400" spc="0" baseline="0">
                <a:latin typeface="Arial" panose="020B0604020202020204" pitchFamily="34" charset="0"/>
                <a:cs typeface="Arial" panose="020B0604020202020204" pitchFamily="34" charset="0"/>
              </a:defRPr>
            </a:lvl4pPr>
            <a:lvl5pPr marL="2313147" indent="-285750">
              <a:buFont typeface="Arial" panose="020B0604020202020204" pitchFamily="34" charset="0"/>
              <a:buChar char="›"/>
              <a:defRPr sz="2400" spc="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First level</a:t>
            </a:r>
          </a:p>
          <a:p>
            <a:pPr lvl="2"/>
            <a:r>
              <a:rPr lang="en-US"/>
              <a:t>Second level</a:t>
            </a:r>
          </a:p>
          <a:p>
            <a:pPr lvl="3"/>
            <a:r>
              <a:rPr lang="en-US"/>
              <a:t>Third level</a:t>
            </a:r>
          </a:p>
          <a:p>
            <a:pPr lvl="4"/>
            <a:r>
              <a:rPr lang="en-US"/>
              <a:t>Fourth level</a:t>
            </a:r>
          </a:p>
        </p:txBody>
      </p:sp>
      <p:sp>
        <p:nvSpPr>
          <p:cNvPr id="26" name="Text Placeholder 76"/>
          <p:cNvSpPr>
            <a:spLocks noGrp="1"/>
          </p:cNvSpPr>
          <p:nvPr>
            <p:ph type="body" sz="quarter" idx="150" hasCustomPrompt="1"/>
          </p:nvPr>
        </p:nvSpPr>
        <p:spPr>
          <a:xfrm>
            <a:off x="874705" y="3900089"/>
            <a:ext cx="32033308" cy="758579"/>
          </a:xfrm>
          <a:prstGeom prst="rect">
            <a:avLst/>
          </a:prstGeom>
        </p:spPr>
        <p:txBody>
          <a:bodyPr lIns="91425" tIns="45713" rIns="91425" bIns="45713" anchor="ctr" anchorCtr="0">
            <a:noAutofit/>
          </a:bodyPr>
          <a:lstStyle>
            <a:lvl1pPr marL="0" marR="0" indent="0" algn="ctr" defTabSz="4388166" rtl="0" eaLnBrk="1" fontAlgn="auto" latinLnBrk="0" hangingPunct="1">
              <a:lnSpc>
                <a:spcPct val="100000"/>
              </a:lnSpc>
              <a:spcBef>
                <a:spcPts val="0"/>
              </a:spcBef>
              <a:spcAft>
                <a:spcPts val="0"/>
              </a:spcAft>
              <a:buClrTx/>
              <a:buSzTx/>
              <a:buFontTx/>
              <a:buNone/>
              <a:tabLst/>
              <a:defRPr sz="48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marL="0" marR="0" lvl="0" indent="0" algn="ctr" defTabSz="4388166" rtl="0" eaLnBrk="1" fontAlgn="auto" latinLnBrk="0" hangingPunct="1">
              <a:lnSpc>
                <a:spcPct val="100000"/>
              </a:lnSpc>
              <a:spcBef>
                <a:spcPct val="20000"/>
              </a:spcBef>
              <a:spcAft>
                <a:spcPts val="0"/>
              </a:spcAft>
              <a:buClrTx/>
              <a:buSzTx/>
              <a:buFontTx/>
              <a:buNone/>
              <a:tabLst/>
              <a:defRPr/>
            </a:pPr>
            <a:r>
              <a:rPr lang="en-US"/>
              <a:t>Click here to add affiliations</a:t>
            </a:r>
          </a:p>
        </p:txBody>
      </p:sp>
      <p:sp>
        <p:nvSpPr>
          <p:cNvPr id="28" name="Text Placeholder 76"/>
          <p:cNvSpPr>
            <a:spLocks noGrp="1"/>
          </p:cNvSpPr>
          <p:nvPr>
            <p:ph type="body" sz="quarter" idx="151" hasCustomPrompt="1"/>
          </p:nvPr>
        </p:nvSpPr>
        <p:spPr>
          <a:xfrm>
            <a:off x="891875" y="3000926"/>
            <a:ext cx="31998968" cy="742851"/>
          </a:xfrm>
          <a:prstGeom prst="rect">
            <a:avLst/>
          </a:prstGeom>
        </p:spPr>
        <p:txBody>
          <a:bodyPr lIns="91425" tIns="45713" rIns="91425" bIns="45713" anchor="ctr" anchorCtr="0">
            <a:noAutofit/>
          </a:bodyPr>
          <a:lstStyle>
            <a:lvl1pPr marL="0" indent="0" algn="ctr">
              <a:spcBef>
                <a:spcPts val="0"/>
              </a:spcBef>
              <a:buFontTx/>
              <a:buNone/>
              <a:defRPr sz="54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a:t>Click here to add authors</a:t>
            </a:r>
          </a:p>
        </p:txBody>
      </p:sp>
      <p:sp>
        <p:nvSpPr>
          <p:cNvPr id="30" name="Text Placeholder 76"/>
          <p:cNvSpPr>
            <a:spLocks noGrp="1"/>
          </p:cNvSpPr>
          <p:nvPr>
            <p:ph type="body" sz="quarter" idx="153" hasCustomPrompt="1"/>
          </p:nvPr>
        </p:nvSpPr>
        <p:spPr>
          <a:xfrm>
            <a:off x="891875" y="-8639"/>
            <a:ext cx="31998968" cy="2853253"/>
          </a:xfrm>
          <a:prstGeom prst="rect">
            <a:avLst/>
          </a:prstGeom>
        </p:spPr>
        <p:txBody>
          <a:bodyPr lIns="91425" tIns="91440" rIns="91425" bIns="45713" anchor="ctr" anchorCtr="0">
            <a:noAutofit/>
          </a:bodyPr>
          <a:lstStyle>
            <a:lvl1pPr marL="0" indent="0" algn="ctr">
              <a:spcBef>
                <a:spcPts val="0"/>
              </a:spcBef>
              <a:buFontTx/>
              <a:buNone/>
              <a:defRPr sz="7600" b="1">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a:t>Click here to add title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76"/>
          <p:cNvSpPr>
            <a:spLocks noGrp="1"/>
          </p:cNvSpPr>
          <p:nvPr>
            <p:ph type="body" sz="quarter" idx="150" hasCustomPrompt="1"/>
          </p:nvPr>
        </p:nvSpPr>
        <p:spPr>
          <a:xfrm>
            <a:off x="874705" y="3900089"/>
            <a:ext cx="32033308" cy="758579"/>
          </a:xfrm>
          <a:prstGeom prst="rect">
            <a:avLst/>
          </a:prstGeom>
        </p:spPr>
        <p:txBody>
          <a:bodyPr lIns="91425" tIns="45713" rIns="91425" bIns="45713" anchor="ctr" anchorCtr="0">
            <a:noAutofit/>
          </a:bodyPr>
          <a:lstStyle>
            <a:lvl1pPr marL="0" marR="0" indent="0" algn="ctr" defTabSz="4388166" rtl="0" eaLnBrk="1" fontAlgn="auto" latinLnBrk="0" hangingPunct="1">
              <a:lnSpc>
                <a:spcPct val="100000"/>
              </a:lnSpc>
              <a:spcBef>
                <a:spcPts val="0"/>
              </a:spcBef>
              <a:spcAft>
                <a:spcPts val="0"/>
              </a:spcAft>
              <a:buClrTx/>
              <a:buSzTx/>
              <a:buFontTx/>
              <a:buNone/>
              <a:tabLst/>
              <a:defRPr sz="48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marL="0" marR="0" lvl="0" indent="0" algn="ctr" defTabSz="4388166" rtl="0" eaLnBrk="1" fontAlgn="auto" latinLnBrk="0" hangingPunct="1">
              <a:lnSpc>
                <a:spcPct val="100000"/>
              </a:lnSpc>
              <a:spcBef>
                <a:spcPct val="20000"/>
              </a:spcBef>
              <a:spcAft>
                <a:spcPts val="0"/>
              </a:spcAft>
              <a:buClrTx/>
              <a:buSzTx/>
              <a:buFontTx/>
              <a:buNone/>
              <a:tabLst/>
              <a:defRPr/>
            </a:pPr>
            <a:r>
              <a:rPr lang="en-US"/>
              <a:t>Click here to add affiliations</a:t>
            </a:r>
          </a:p>
        </p:txBody>
      </p:sp>
      <p:sp>
        <p:nvSpPr>
          <p:cNvPr id="6" name="Text Placeholder 76"/>
          <p:cNvSpPr>
            <a:spLocks noGrp="1"/>
          </p:cNvSpPr>
          <p:nvPr>
            <p:ph type="body" sz="quarter" idx="151" hasCustomPrompt="1"/>
          </p:nvPr>
        </p:nvSpPr>
        <p:spPr>
          <a:xfrm>
            <a:off x="891875" y="3000926"/>
            <a:ext cx="31998968" cy="742851"/>
          </a:xfrm>
          <a:prstGeom prst="rect">
            <a:avLst/>
          </a:prstGeom>
        </p:spPr>
        <p:txBody>
          <a:bodyPr lIns="91425" tIns="45713" rIns="91425" bIns="45713" anchor="ctr" anchorCtr="0">
            <a:noAutofit/>
          </a:bodyPr>
          <a:lstStyle>
            <a:lvl1pPr marL="0" indent="0" algn="ctr">
              <a:spcBef>
                <a:spcPts val="0"/>
              </a:spcBef>
              <a:buFontTx/>
              <a:buNone/>
              <a:defRPr sz="54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a:t>Click here to add authors</a:t>
            </a:r>
          </a:p>
        </p:txBody>
      </p:sp>
      <p:sp>
        <p:nvSpPr>
          <p:cNvPr id="7" name="Text Placeholder 76"/>
          <p:cNvSpPr>
            <a:spLocks noGrp="1"/>
          </p:cNvSpPr>
          <p:nvPr>
            <p:ph type="body" sz="quarter" idx="153" hasCustomPrompt="1"/>
          </p:nvPr>
        </p:nvSpPr>
        <p:spPr>
          <a:xfrm>
            <a:off x="891875" y="-8639"/>
            <a:ext cx="31998968" cy="2853253"/>
          </a:xfrm>
          <a:prstGeom prst="rect">
            <a:avLst/>
          </a:prstGeom>
        </p:spPr>
        <p:txBody>
          <a:bodyPr lIns="91425" tIns="91440" rIns="91425" bIns="45713" anchor="ctr" anchorCtr="0">
            <a:noAutofit/>
          </a:bodyPr>
          <a:lstStyle>
            <a:lvl1pPr marL="0" indent="0" algn="ctr">
              <a:spcBef>
                <a:spcPts val="0"/>
              </a:spcBef>
              <a:buFontTx/>
              <a:buNone/>
              <a:defRPr sz="7600" b="1">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a:t>Click here to add title</a:t>
            </a:r>
          </a:p>
        </p:txBody>
      </p:sp>
    </p:spTree>
    <p:extLst>
      <p:ext uri="{BB962C8B-B14F-4D97-AF65-F5344CB8AC3E}">
        <p14:creationId xmlns:p14="http://schemas.microsoft.com/office/powerpoint/2010/main" val="315344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theme" Target="../theme/theme1.xml"/><Relationship Id="rId7" Type="http://schemas.openxmlformats.org/officeDocument/2006/relationships/image" Target="../media/image4.jpeg"/><Relationship Id="rId12"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jpeg"/><Relationship Id="rId4" Type="http://schemas.openxmlformats.org/officeDocument/2006/relationships/image" Target="../media/image1.png"/><Relationship Id="rId9" Type="http://schemas.openxmlformats.org/officeDocument/2006/relationships/image" Target="../media/image6.jpeg"/><Relationship Id="rId14" Type="http://schemas.openxmlformats.org/officeDocument/2006/relationships/image" Target="../media/image1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jpeg"/><Relationship Id="rId3" Type="http://schemas.openxmlformats.org/officeDocument/2006/relationships/theme" Target="../theme/theme2.xml"/><Relationship Id="rId7" Type="http://schemas.openxmlformats.org/officeDocument/2006/relationships/image" Target="../media/image1.png"/><Relationship Id="rId12"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10.png"/><Relationship Id="rId11" Type="http://schemas.openxmlformats.org/officeDocument/2006/relationships/image" Target="../media/image5.png"/><Relationship Id="rId5" Type="http://schemas.openxmlformats.org/officeDocument/2006/relationships/image" Target="../media/image9.png"/><Relationship Id="rId10" Type="http://schemas.openxmlformats.org/officeDocument/2006/relationships/image" Target="../media/image4.jpeg"/><Relationship Id="rId4" Type="http://schemas.openxmlformats.org/officeDocument/2006/relationships/image" Target="../media/image8.png"/><Relationship Id="rId9" Type="http://schemas.openxmlformats.org/officeDocument/2006/relationships/image" Target="../media/image3.jpeg"/><Relationship Id="rId14" Type="http://schemas.openxmlformats.org/officeDocument/2006/relationships/image" Target="../media/image1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003764"/>
            </a:gs>
            <a:gs pos="38000">
              <a:srgbClr val="003764">
                <a:alpha val="6000"/>
              </a:srgbClr>
            </a:gs>
            <a:gs pos="100000">
              <a:srgbClr val="003764">
                <a:alpha val="23000"/>
              </a:srgb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43891200" cy="4800600"/>
          </a:xfrm>
          <a:prstGeom prst="rect">
            <a:avLst/>
          </a:prstGeom>
          <a:solidFill>
            <a:srgbClr val="003764"/>
          </a:solidFill>
          <a:ln w="9525">
            <a:noFill/>
            <a:miter lim="800000"/>
            <a:headEnd/>
            <a:tailEnd/>
          </a:ln>
          <a:effectLst/>
        </p:spPr>
        <p:txBody>
          <a:bodyPr wrap="none" lIns="91421" tIns="45709" rIns="91421" bIns="45709" anchor="ctr"/>
          <a:lstStyle/>
          <a:p>
            <a:pPr>
              <a:defRPr/>
            </a:pPr>
            <a:endParaRPr lang="en-US"/>
          </a:p>
        </p:txBody>
      </p:sp>
      <p:sp>
        <p:nvSpPr>
          <p:cNvPr id="2" name="Rounded Rectangle 1"/>
          <p:cNvSpPr/>
          <p:nvPr/>
        </p:nvSpPr>
        <p:spPr>
          <a:xfrm>
            <a:off x="922338" y="5475145"/>
            <a:ext cx="10058400" cy="25638268"/>
          </a:xfrm>
          <a:prstGeom prst="roundRect">
            <a:avLst>
              <a:gd name="adj" fmla="val 9229"/>
            </a:avLst>
          </a:prstGeom>
          <a:solidFill>
            <a:schemeClr val="bg1"/>
          </a:soli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25" tIns="45713" rIns="91425" bIns="45713" rtlCol="0" anchor="ctr"/>
          <a:lstStyle/>
          <a:p>
            <a:pPr algn="ctr"/>
            <a:endParaRPr lang="en-US"/>
          </a:p>
        </p:txBody>
      </p:sp>
      <p:sp>
        <p:nvSpPr>
          <p:cNvPr id="23" name="Rounded Rectangle 22"/>
          <p:cNvSpPr/>
          <p:nvPr/>
        </p:nvSpPr>
        <p:spPr>
          <a:xfrm>
            <a:off x="11587692" y="5475145"/>
            <a:ext cx="10058400" cy="25638268"/>
          </a:xfrm>
          <a:prstGeom prst="roundRect">
            <a:avLst>
              <a:gd name="adj" fmla="val 9229"/>
            </a:avLst>
          </a:prstGeom>
          <a:solidFill>
            <a:schemeClr val="bg1"/>
          </a:soli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25" tIns="45713" rIns="91425" bIns="45713" rtlCol="0" anchor="ctr"/>
          <a:lstStyle/>
          <a:p>
            <a:pPr algn="ctr"/>
            <a:endParaRPr lang="en-US"/>
          </a:p>
        </p:txBody>
      </p:sp>
      <p:sp>
        <p:nvSpPr>
          <p:cNvPr id="24" name="Rounded Rectangle 23"/>
          <p:cNvSpPr/>
          <p:nvPr/>
        </p:nvSpPr>
        <p:spPr>
          <a:xfrm>
            <a:off x="22253046" y="5475145"/>
            <a:ext cx="10058400" cy="25638268"/>
          </a:xfrm>
          <a:prstGeom prst="roundRect">
            <a:avLst>
              <a:gd name="adj" fmla="val 9229"/>
            </a:avLst>
          </a:prstGeom>
          <a:solidFill>
            <a:schemeClr val="bg1"/>
          </a:soli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25" tIns="45713" rIns="91425" bIns="45713" rtlCol="0" anchor="ctr"/>
          <a:lstStyle/>
          <a:p>
            <a:pPr algn="ctr"/>
            <a:endParaRPr lang="en-US"/>
          </a:p>
        </p:txBody>
      </p:sp>
      <p:sp>
        <p:nvSpPr>
          <p:cNvPr id="26" name="Rounded Rectangle 25"/>
          <p:cNvSpPr/>
          <p:nvPr/>
        </p:nvSpPr>
        <p:spPr>
          <a:xfrm>
            <a:off x="32918400" y="5475145"/>
            <a:ext cx="10058400" cy="25638268"/>
          </a:xfrm>
          <a:prstGeom prst="roundRect">
            <a:avLst>
              <a:gd name="adj" fmla="val 9229"/>
            </a:avLst>
          </a:prstGeom>
          <a:solidFill>
            <a:schemeClr val="bg1"/>
          </a:soli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25" tIns="45713" rIns="91425" bIns="45713" rtlCol="0" anchor="ctr"/>
          <a:lstStyle/>
          <a:p>
            <a:pPr algn="ctr"/>
            <a:endParaRPr lang="en-US"/>
          </a:p>
        </p:txBody>
      </p:sp>
      <p:sp>
        <p:nvSpPr>
          <p:cNvPr id="10" name="TextBox 9"/>
          <p:cNvSpPr txBox="1"/>
          <p:nvPr/>
        </p:nvSpPr>
        <p:spPr>
          <a:xfrm flipH="1">
            <a:off x="18814473" y="31442539"/>
            <a:ext cx="24162326" cy="923316"/>
          </a:xfrm>
          <a:prstGeom prst="rect">
            <a:avLst/>
          </a:prstGeom>
          <a:noFill/>
        </p:spPr>
        <p:txBody>
          <a:bodyPr wrap="square" lIns="91425" tIns="45713" rIns="91425" bIns="45713" rtlCol="0">
            <a:spAutoFit/>
          </a:bodyPr>
          <a:lstStyle/>
          <a:p>
            <a:pPr algn="r"/>
            <a:r>
              <a:rPr lang="en-US" sz="5400" b="0" i="0" normalizeH="0">
                <a:solidFill>
                  <a:schemeClr val="bg1"/>
                </a:solidFill>
                <a:latin typeface="+mj-lt"/>
              </a:rPr>
              <a:t>UMass Dartmouth  •  Honors College  •  umassd.edu/honors</a:t>
            </a:r>
          </a:p>
        </p:txBody>
      </p:sp>
      <p:sp>
        <p:nvSpPr>
          <p:cNvPr id="9" name="Rectangle 8"/>
          <p:cNvSpPr/>
          <p:nvPr userDrawn="1"/>
        </p:nvSpPr>
        <p:spPr>
          <a:xfrm>
            <a:off x="44149386" y="0"/>
            <a:ext cx="11062139" cy="3297346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lnSpc>
                <a:spcPct val="150000"/>
              </a:lnSpc>
            </a:pPr>
            <a:r>
              <a:rPr lang="en-US" sz="4000" b="1" spc="600">
                <a:solidFill>
                  <a:schemeClr val="bg1"/>
                </a:solidFill>
                <a:latin typeface="Frutiger LT Std 55 Roman" pitchFamily="34" charset="0"/>
              </a:rPr>
              <a:t>GRAPHICS</a:t>
            </a:r>
          </a:p>
          <a:p>
            <a:pPr marL="0" indent="0" algn="l" defTabSz="114300">
              <a:lnSpc>
                <a:spcPct val="150000"/>
              </a:lnSpc>
            </a:pPr>
            <a:endParaRPr lang="en-US" sz="2400" b="0" baseline="0">
              <a:solidFill>
                <a:schemeClr val="bg1">
                  <a:lumMod val="75000"/>
                </a:schemeClr>
              </a:solidFill>
              <a:latin typeface="Trebuchet MS" pitchFamily="34" charset="0"/>
            </a:endParaRPr>
          </a:p>
          <a:p>
            <a:pPr algn="ctr">
              <a:lnSpc>
                <a:spcPct val="150000"/>
              </a:lnSpc>
            </a:pPr>
            <a:r>
              <a:rPr lang="en-US" sz="3600" b="1" baseline="0">
                <a:solidFill>
                  <a:schemeClr val="bg1"/>
                </a:solidFill>
                <a:latin typeface="Frutiger LT Std 55 Roman" pitchFamily="34" charset="0"/>
              </a:rPr>
              <a:t>How to add Tables</a:t>
            </a:r>
          </a:p>
          <a:p>
            <a:pPr marL="1730375" lvl="1" defTabSz="114300">
              <a:lnSpc>
                <a:spcPct val="150000"/>
              </a:lnSpc>
            </a:pPr>
            <a:r>
              <a:rPr lang="en-US" sz="2600" b="0" baseline="0">
                <a:solidFill>
                  <a:schemeClr val="bg1">
                    <a:lumMod val="75000"/>
                  </a:schemeClr>
                </a:solidFill>
                <a:latin typeface="Frutiger LT Std 45 Light" pitchFamily="34" charset="0"/>
              </a:rPr>
              <a:t>To add a table go to the INSERT menu and click on TABLE. A drop-down box will help you select rows and columns</a:t>
            </a:r>
            <a:r>
              <a:rPr lang="en-US" sz="2600">
                <a:solidFill>
                  <a:schemeClr val="bg1">
                    <a:lumMod val="75000"/>
                  </a:schemeClr>
                </a:solidFill>
                <a:latin typeface="Frutiger LT Std 45 Light" pitchFamily="34" charset="0"/>
              </a:rPr>
              <a:t>.</a:t>
            </a:r>
          </a:p>
          <a:p>
            <a:pPr marL="1730375" lvl="1" defTabSz="114300">
              <a:lnSpc>
                <a:spcPct val="150000"/>
              </a:lnSpc>
            </a:pPr>
            <a:endParaRPr lang="en-US" sz="2600">
              <a:solidFill>
                <a:schemeClr val="bg1">
                  <a:lumMod val="75000"/>
                </a:schemeClr>
              </a:solidFill>
              <a:latin typeface="Frutiger LT Std 45 Light" pitchFamily="34" charset="0"/>
            </a:endParaRPr>
          </a:p>
          <a:p>
            <a:pPr marL="1730375" lvl="1" defTabSz="114300">
              <a:lnSpc>
                <a:spcPct val="150000"/>
              </a:lnSpc>
            </a:pPr>
            <a:r>
              <a:rPr lang="en-US" sz="2600">
                <a:solidFill>
                  <a:schemeClr val="bg1">
                    <a:lumMod val="75000"/>
                  </a:schemeClr>
                </a:solidFill>
                <a:latin typeface="Frutiger LT Std 45 Light" pitchFamily="34" charset="0"/>
              </a:rPr>
              <a:t> You can also copy and a paste a table from Word or another PowerPoint document. A pasted table may need to be re-formatted using the DESIGN and LAYOUT tabs that will appear when the table is selected.</a:t>
            </a:r>
          </a:p>
          <a:p>
            <a:pPr marL="1730375" lvl="1" defTabSz="114300">
              <a:lnSpc>
                <a:spcPct val="150000"/>
              </a:lnSpc>
            </a:pPr>
            <a:endParaRPr lang="en-US" sz="2600">
              <a:solidFill>
                <a:schemeClr val="bg1">
                  <a:lumMod val="75000"/>
                </a:schemeClr>
              </a:solidFill>
              <a:latin typeface="Frutiger LT Std 45 Light" pitchFamily="34" charset="0"/>
            </a:endParaRPr>
          </a:p>
          <a:p>
            <a:pPr marL="1730375" lvl="1" defTabSz="114300">
              <a:lnSpc>
                <a:spcPct val="150000"/>
              </a:lnSpc>
            </a:pPr>
            <a:r>
              <a:rPr lang="en-US" sz="2600">
                <a:solidFill>
                  <a:prstClr val="white">
                    <a:lumMod val="75000"/>
                  </a:prstClr>
                </a:solidFill>
                <a:latin typeface="Frutiger LT Std 45 Light" pitchFamily="34" charset="0"/>
              </a:rPr>
              <a:t>You can simply copy and paste charts and graphs from Excel or Word. Some reformatting may be required depending on how the original document has been created.</a:t>
            </a:r>
          </a:p>
          <a:p>
            <a:pPr marL="1730375" lvl="1" defTabSz="114300">
              <a:lnSpc>
                <a:spcPct val="150000"/>
              </a:lnSpc>
            </a:pPr>
            <a:endParaRPr lang="en-US" sz="2600" b="0" baseline="0">
              <a:solidFill>
                <a:schemeClr val="bg1">
                  <a:lumMod val="75000"/>
                </a:schemeClr>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kumimoji="0" lang="en-US" sz="3600" b="0" i="0" u="none" strike="noStrike" kern="1200" cap="none" spc="0" normalizeH="0" baseline="0" noProof="0">
              <a:ln>
                <a:noFill/>
              </a:ln>
              <a:solidFill>
                <a:prstClr val="white">
                  <a:lumMod val="75000"/>
                </a:prstClr>
              </a:solidFill>
              <a:effectLst/>
              <a:uLnTx/>
              <a:uFillTx/>
              <a:latin typeface="Frutiger LT Std 45 Light" pitchFamily="34" charset="0"/>
            </a:endParaRPr>
          </a:p>
          <a:p>
            <a:pPr algn="ctr">
              <a:lnSpc>
                <a:spcPct val="150000"/>
              </a:lnSpc>
            </a:pPr>
            <a:r>
              <a:rPr lang="en-US" sz="3600" b="1">
                <a:solidFill>
                  <a:schemeClr val="bg1"/>
                </a:solidFill>
                <a:latin typeface="Frutiger LT Std 55 Roman" pitchFamily="34" charset="0"/>
              </a:rPr>
              <a:t>Photos / Graphics</a:t>
            </a:r>
          </a:p>
          <a:p>
            <a:pPr defTabSz="977900">
              <a:lnSpc>
                <a:spcPct val="150000"/>
              </a:lnSpc>
            </a:pPr>
            <a:r>
              <a:rPr lang="en-US" sz="2600">
                <a:solidFill>
                  <a:schemeClr val="bg1">
                    <a:lumMod val="75000"/>
                  </a:schemeClr>
                </a:solidFill>
                <a:latin typeface="Frutiger LT Std 45 Light" pitchFamily="34" charset="0"/>
              </a:rPr>
              <a:t>You can add images by dragging and dropping them from your desktop, copy and paste, or by going to INSERT &gt; PICTURES. Resize images proportionally by holding down the SHIFT key and dragging one of the corner handles. For a professional-looking poster, avoid distorting your images by enlarging them disproportionally.</a:t>
            </a:r>
          </a:p>
          <a:p>
            <a:pPr defTabSz="977900">
              <a:lnSpc>
                <a:spcPct val="150000"/>
              </a:lnSpc>
            </a:pPr>
            <a:endParaRPr lang="en-US" sz="2600">
              <a:latin typeface="Trebuchet MS" pitchFamily="34" charset="0"/>
            </a:endParaRPr>
          </a:p>
          <a:p>
            <a:pPr algn="ctr">
              <a:lnSpc>
                <a:spcPct val="150000"/>
              </a:lnSpc>
            </a:pPr>
            <a:endParaRPr lang="en-US" sz="2800" b="1">
              <a:solidFill>
                <a:srgbClr val="FFC000"/>
              </a:solidFill>
              <a:latin typeface="Trebuchet MS" pitchFamily="34" charset="0"/>
            </a:endParaRPr>
          </a:p>
          <a:p>
            <a:pPr algn="ctr">
              <a:lnSpc>
                <a:spcPct val="150000"/>
              </a:lnSpc>
            </a:pPr>
            <a:endParaRPr lang="en-US" sz="2800" b="1">
              <a:solidFill>
                <a:srgbClr val="FFC000"/>
              </a:solidFill>
              <a:latin typeface="Trebuchet MS" pitchFamily="34" charset="0"/>
            </a:endParaRPr>
          </a:p>
          <a:p>
            <a:pPr algn="ctr">
              <a:lnSpc>
                <a:spcPct val="150000"/>
              </a:lnSpc>
            </a:pPr>
            <a:endParaRPr lang="en-US" sz="2800" b="1">
              <a:solidFill>
                <a:srgbClr val="FFC000"/>
              </a:solidFill>
              <a:latin typeface="Trebuchet MS" pitchFamily="34" charset="0"/>
            </a:endParaRPr>
          </a:p>
          <a:p>
            <a:pPr algn="ctr">
              <a:lnSpc>
                <a:spcPct val="150000"/>
              </a:lnSpc>
            </a:pPr>
            <a:endParaRPr lang="en-US" sz="2800" b="1">
              <a:solidFill>
                <a:srgbClr val="FFC000"/>
              </a:solidFill>
              <a:latin typeface="Trebuchet MS" pitchFamily="34" charset="0"/>
            </a:endParaRPr>
          </a:p>
          <a:p>
            <a:pPr algn="ctr">
              <a:lnSpc>
                <a:spcPct val="150000"/>
              </a:lnSpc>
            </a:pPr>
            <a:endParaRPr lang="en-US" sz="3200" b="1">
              <a:solidFill>
                <a:srgbClr val="FFC000"/>
              </a:solidFill>
              <a:latin typeface="Frutiger LT Std 55 Roman" pitchFamily="34" charset="0"/>
            </a:endParaRPr>
          </a:p>
          <a:p>
            <a:pPr algn="ctr">
              <a:lnSpc>
                <a:spcPct val="150000"/>
              </a:lnSpc>
            </a:pPr>
            <a:endParaRPr lang="en-US" sz="3600" b="1">
              <a:solidFill>
                <a:srgbClr val="FFC000"/>
              </a:solidFill>
              <a:latin typeface="Frutiger LT Std 55 Roman" pitchFamily="34" charset="0"/>
            </a:endParaRPr>
          </a:p>
          <a:p>
            <a:pPr algn="ctr">
              <a:lnSpc>
                <a:spcPct val="150000"/>
              </a:lnSpc>
            </a:pPr>
            <a:r>
              <a:rPr lang="en-US" sz="3600" b="1">
                <a:solidFill>
                  <a:schemeClr val="bg1"/>
                </a:solidFill>
                <a:latin typeface="Frutiger LT Std 55 Roman" pitchFamily="34" charset="0"/>
              </a:rPr>
              <a:t>Image Quality Check</a:t>
            </a:r>
          </a:p>
          <a:p>
            <a:pPr lvl="0" defTabSz="977900">
              <a:lnSpc>
                <a:spcPct val="150000"/>
              </a:lnSpc>
            </a:pPr>
            <a:r>
              <a:rPr lang="en-US" sz="2600">
                <a:solidFill>
                  <a:schemeClr val="bg1">
                    <a:lumMod val="75000"/>
                  </a:schemeClr>
                </a:solidFill>
                <a:latin typeface="Frutiger LT Std 45 Light" pitchFamily="34" charset="0"/>
              </a:rPr>
              <a:t>Zoom in and look at your images at 100% magnification. If they look good they will print well. </a:t>
            </a:r>
            <a:endParaRPr lang="en-US" sz="2600">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lumMod val="75000"/>
                </a:prstClr>
              </a:solidFill>
              <a:effectLst/>
              <a:uLnTx/>
              <a:uFillTx/>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prstClr val="white">
                  <a:lumMod val="75000"/>
                </a:prstClr>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lumMod val="75000"/>
                </a:prstClr>
              </a:solidFill>
              <a:effectLst/>
              <a:uLnTx/>
              <a:uFillTx/>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prstClr val="white">
                  <a:lumMod val="75000"/>
                </a:prstClr>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prstClr val="white">
                  <a:lumMod val="75000"/>
                </a:prstClr>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prstClr val="white">
                  <a:lumMod val="75000"/>
                </a:prstClr>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lumMod val="75000"/>
                </a:prstClr>
              </a:solidFill>
              <a:effectLst/>
              <a:uLnTx/>
              <a:uFillTx/>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r>
              <a:rPr lang="en-US" sz="2400">
                <a:solidFill>
                  <a:schemeClr val="bg1"/>
                </a:solidFill>
                <a:latin typeface="Frutiger LT Std 45 Light" pitchFamily="34" charset="0"/>
              </a:rPr>
              <a:t>For more templates &amp; information about our printing services, </a:t>
            </a:r>
          </a:p>
          <a:p>
            <a:pPr marL="0" marR="0" lvl="0" indent="0" algn="l" defTabSz="114300" rtl="0" eaLnBrk="1" fontAlgn="auto" latinLnBrk="0" hangingPunct="1">
              <a:lnSpc>
                <a:spcPct val="150000"/>
              </a:lnSpc>
              <a:spcBef>
                <a:spcPts val="0"/>
              </a:spcBef>
              <a:spcAft>
                <a:spcPts val="0"/>
              </a:spcAft>
              <a:buClrTx/>
              <a:buSzTx/>
              <a:buFontTx/>
              <a:buNone/>
              <a:tabLst/>
              <a:defRPr/>
            </a:pPr>
            <a:r>
              <a:rPr lang="en-US" sz="2400">
                <a:solidFill>
                  <a:schemeClr val="bg1"/>
                </a:solidFill>
                <a:latin typeface="Frutiger LT Std 45 Light" pitchFamily="34" charset="0"/>
              </a:rPr>
              <a:t>as well as a printable version of these instructions, please visit</a:t>
            </a:r>
          </a:p>
          <a:p>
            <a:pPr marL="0" marR="0" lvl="0" indent="0" algn="l" defTabSz="114300" rtl="0" eaLnBrk="1" fontAlgn="auto" latinLnBrk="0" hangingPunct="1">
              <a:lnSpc>
                <a:spcPct val="150000"/>
              </a:lnSpc>
              <a:spcBef>
                <a:spcPts val="0"/>
              </a:spcBef>
              <a:spcAft>
                <a:spcPts val="0"/>
              </a:spcAft>
              <a:buClrTx/>
              <a:buSzTx/>
              <a:buFontTx/>
              <a:buNone/>
              <a:tabLst/>
              <a:defRPr/>
            </a:pPr>
            <a:r>
              <a:rPr lang="en-US" sz="2400">
                <a:solidFill>
                  <a:srgbClr val="FFC000"/>
                </a:solidFill>
                <a:latin typeface="Frutiger LT Std 45 Light" pitchFamily="34" charset="0"/>
              </a:rPr>
              <a:t>library.umassd.edu/</a:t>
            </a:r>
            <a:r>
              <a:rPr lang="en-US" sz="2400" err="1">
                <a:solidFill>
                  <a:srgbClr val="FFC000"/>
                </a:solidFill>
                <a:latin typeface="Frutiger LT Std 45 Light" pitchFamily="34" charset="0"/>
              </a:rPr>
              <a:t>photographics</a:t>
            </a:r>
            <a:r>
              <a:rPr lang="en-US" sz="2400">
                <a:solidFill>
                  <a:srgbClr val="FFC000"/>
                </a:solidFill>
                <a:latin typeface="Frutiger LT Std 45 Light" pitchFamily="34" charset="0"/>
              </a:rPr>
              <a:t>/</a:t>
            </a:r>
            <a:r>
              <a:rPr lang="en-US" sz="2400" err="1">
                <a:solidFill>
                  <a:srgbClr val="FFC000"/>
                </a:solidFill>
                <a:latin typeface="Frutiger LT Std 45 Light" pitchFamily="34" charset="0"/>
              </a:rPr>
              <a:t>postertemplate</a:t>
            </a:r>
            <a:endParaRPr lang="en-US" sz="2400">
              <a:solidFill>
                <a:srgbClr val="FFC000"/>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r>
              <a:rPr lang="en-US" sz="2400">
                <a:solidFill>
                  <a:schemeClr val="bg1"/>
                </a:solidFill>
                <a:latin typeface="Frutiger LT Std 45 Light" pitchFamily="34" charset="0"/>
              </a:rPr>
              <a:t>For printing and other questions please contact the </a:t>
            </a:r>
            <a:r>
              <a:rPr lang="en-US" sz="2400" err="1">
                <a:solidFill>
                  <a:schemeClr val="bg1"/>
                </a:solidFill>
                <a:latin typeface="Frutiger LT Std 45 Light" pitchFamily="34" charset="0"/>
              </a:rPr>
              <a:t>PhotoGraphics</a:t>
            </a:r>
            <a:r>
              <a:rPr lang="en-US" sz="2400">
                <a:solidFill>
                  <a:schemeClr val="bg1"/>
                </a:solidFill>
                <a:latin typeface="Frutiger LT Std 45 Light" pitchFamily="34" charset="0"/>
              </a:rPr>
              <a:t> Dept</a:t>
            </a:r>
            <a:r>
              <a:rPr lang="en-US" sz="2400">
                <a:solidFill>
                  <a:prstClr val="white">
                    <a:lumMod val="75000"/>
                  </a:prstClr>
                </a:solidFill>
                <a:latin typeface="Frutiger LT Std 45 Light" pitchFamily="34" charset="0"/>
              </a:rPr>
              <a:t>. </a:t>
            </a:r>
          </a:p>
          <a:p>
            <a:pPr lvl="0" defTabSz="114300">
              <a:lnSpc>
                <a:spcPct val="150000"/>
              </a:lnSpc>
              <a:defRPr/>
            </a:pPr>
            <a:r>
              <a:rPr lang="en-US" sz="2400">
                <a:solidFill>
                  <a:srgbClr val="FFC000"/>
                </a:solidFill>
                <a:latin typeface="Frutiger LT Std 45 Light" pitchFamily="34" charset="0"/>
              </a:rPr>
              <a:t>photographics@umassd.edu</a:t>
            </a:r>
            <a:endParaRPr kumimoji="0" lang="en-US" sz="2400" b="0" i="0" u="none" strike="noStrike" kern="1200" cap="none" spc="0" normalizeH="0" baseline="0" noProof="0">
              <a:ln>
                <a:noFill/>
              </a:ln>
              <a:solidFill>
                <a:srgbClr val="FFC000"/>
              </a:solidFill>
              <a:effectLst/>
              <a:uLnTx/>
              <a:uFillTx/>
              <a:latin typeface="Frutiger LT Std 45 Light"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a:ln>
                <a:noFill/>
              </a:ln>
              <a:solidFill>
                <a:srgbClr val="FFC000"/>
              </a:solidFill>
              <a:effectLst/>
              <a:uLnTx/>
              <a:uFillTx/>
              <a:latin typeface="Trebuchet MS" pitchFamily="34" charset="0"/>
            </a:endParaRPr>
          </a:p>
        </p:txBody>
      </p:sp>
      <p:pic>
        <p:nvPicPr>
          <p:cNvPr id="11" name="Picture 10"/>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4496224" y="3923560"/>
            <a:ext cx="1528778" cy="1893512"/>
          </a:xfrm>
          <a:prstGeom prst="rect">
            <a:avLst/>
          </a:prstGeom>
        </p:spPr>
      </p:pic>
      <p:pic>
        <p:nvPicPr>
          <p:cNvPr id="12" name="Picture 1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4496222" y="2987858"/>
            <a:ext cx="637363" cy="935702"/>
          </a:xfrm>
          <a:prstGeom prst="rect">
            <a:avLst/>
          </a:prstGeom>
        </p:spPr>
      </p:pic>
      <p:sp>
        <p:nvSpPr>
          <p:cNvPr id="13" name="TextBox 12"/>
          <p:cNvSpPr txBox="1"/>
          <p:nvPr userDrawn="1"/>
        </p:nvSpPr>
        <p:spPr>
          <a:xfrm>
            <a:off x="45480171" y="17857295"/>
            <a:ext cx="2247311" cy="707886"/>
          </a:xfrm>
          <a:prstGeom prst="rect">
            <a:avLst/>
          </a:prstGeom>
          <a:noFill/>
        </p:spPr>
        <p:txBody>
          <a:bodyPr wrap="square" lIns="457200" tIns="457200" rIns="457200" bIns="0" rtlCol="0">
            <a:spAutoFit/>
          </a:bodyPr>
          <a:lstStyle/>
          <a:p>
            <a:pPr algn="ctr"/>
            <a:r>
              <a:rPr lang="en-US" sz="1600">
                <a:solidFill>
                  <a:schemeClr val="bg1"/>
                </a:solidFill>
                <a:latin typeface="Frutiger LT Std 45 Light" pitchFamily="34" charset="0"/>
              </a:rPr>
              <a:t>Corner</a:t>
            </a:r>
            <a:r>
              <a:rPr lang="en-US" sz="1600" baseline="0">
                <a:solidFill>
                  <a:schemeClr val="bg1"/>
                </a:solidFill>
                <a:latin typeface="Frutiger LT Std 45 Light" pitchFamily="34" charset="0"/>
              </a:rPr>
              <a:t> handles</a:t>
            </a:r>
            <a:endParaRPr lang="en-US" sz="1600">
              <a:solidFill>
                <a:schemeClr val="bg1"/>
              </a:solidFill>
              <a:latin typeface="Frutiger LT Std 45 Light" pitchFamily="34" charset="0"/>
            </a:endParaRPr>
          </a:p>
        </p:txBody>
      </p:sp>
      <p:pic>
        <p:nvPicPr>
          <p:cNvPr id="14" name="Picture 7" descr="X:\Graphics\Powerpoint templates project\arnie.jp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49020270" y="16632837"/>
            <a:ext cx="1380556" cy="207083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descr="X:\Graphics\Powerpoint templates project\arnie.jp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50534750" y="16630306"/>
            <a:ext cx="3211358" cy="2233981"/>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userDrawn="1"/>
        </p:nvSpPr>
        <p:spPr>
          <a:xfrm>
            <a:off x="50534750" y="18587504"/>
            <a:ext cx="3207021" cy="400100"/>
          </a:xfrm>
          <a:prstGeom prst="rect">
            <a:avLst/>
          </a:prstGeom>
          <a:solidFill>
            <a:srgbClr val="C00000"/>
          </a:solidFill>
        </p:spPr>
        <p:txBody>
          <a:bodyPr wrap="square" lIns="457200" tIns="91440" rIns="457200" bIns="91440" rtlCol="0">
            <a:spAutoFit/>
          </a:bodyPr>
          <a:lstStyle/>
          <a:p>
            <a:pPr algn="ctr"/>
            <a:r>
              <a:rPr lang="en-US" sz="1400" b="1">
                <a:solidFill>
                  <a:schemeClr val="bg1"/>
                </a:solidFill>
                <a:latin typeface="Frutiger LT Std 55 Roman" pitchFamily="34" charset="0"/>
              </a:rPr>
              <a:t>DISTORTED</a:t>
            </a:r>
            <a:endParaRPr lang="en-US" sz="700" b="1">
              <a:solidFill>
                <a:schemeClr val="bg1"/>
              </a:solidFill>
              <a:latin typeface="Frutiger LT Std 55 Roman" pitchFamily="34" charset="0"/>
            </a:endParaRPr>
          </a:p>
        </p:txBody>
      </p:sp>
      <p:sp>
        <p:nvSpPr>
          <p:cNvPr id="17" name="TextBox 16"/>
          <p:cNvSpPr txBox="1"/>
          <p:nvPr userDrawn="1"/>
        </p:nvSpPr>
        <p:spPr>
          <a:xfrm>
            <a:off x="49020271" y="18561378"/>
            <a:ext cx="1380096" cy="430887"/>
          </a:xfrm>
          <a:prstGeom prst="rect">
            <a:avLst/>
          </a:prstGeom>
          <a:solidFill>
            <a:srgbClr val="FFC000"/>
          </a:solidFill>
          <a:ln>
            <a:noFill/>
          </a:ln>
        </p:spPr>
        <p:txBody>
          <a:bodyPr wrap="square" lIns="91440" tIns="91440" rIns="91440" bIns="91440" rtlCol="0">
            <a:spAutoFit/>
          </a:bodyPr>
          <a:lstStyle/>
          <a:p>
            <a:pPr algn="ctr"/>
            <a:r>
              <a:rPr lang="en-US" sz="1600" b="1">
                <a:solidFill>
                  <a:schemeClr val="tx1"/>
                </a:solidFill>
                <a:latin typeface="Frutiger LT Std 55 Roman" pitchFamily="34" charset="0"/>
              </a:rPr>
              <a:t>ORIGINAL</a:t>
            </a:r>
          </a:p>
        </p:txBody>
      </p:sp>
      <p:pic>
        <p:nvPicPr>
          <p:cNvPr id="18" name="Picture 17"/>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45260613" y="17307172"/>
            <a:ext cx="2686425" cy="838317"/>
          </a:xfrm>
          <a:prstGeom prst="rect">
            <a:avLst/>
          </a:prstGeom>
        </p:spPr>
      </p:pic>
      <p:sp>
        <p:nvSpPr>
          <p:cNvPr id="19" name="TextBox 18"/>
          <p:cNvSpPr txBox="1"/>
          <p:nvPr userDrawn="1"/>
        </p:nvSpPr>
        <p:spPr>
          <a:xfrm rot="16200000">
            <a:off x="43875079" y="23733354"/>
            <a:ext cx="2432515" cy="338553"/>
          </a:xfrm>
          <a:prstGeom prst="rect">
            <a:avLst/>
          </a:prstGeom>
          <a:noFill/>
        </p:spPr>
        <p:txBody>
          <a:bodyPr wrap="square" lIns="91440" tIns="91440" rIns="91440" bIns="0" rtlCol="0">
            <a:spAutoFit/>
          </a:bodyPr>
          <a:lstStyle/>
          <a:p>
            <a:pPr algn="ctr"/>
            <a:r>
              <a:rPr lang="en-US" sz="1600">
                <a:solidFill>
                  <a:srgbClr val="92D050"/>
                </a:solidFill>
                <a:latin typeface="Frutiger LT Std 45 Light" pitchFamily="34" charset="0"/>
              </a:rPr>
              <a:t>Good</a:t>
            </a:r>
            <a:r>
              <a:rPr lang="en-US" sz="1600" baseline="0">
                <a:solidFill>
                  <a:srgbClr val="92D050"/>
                </a:solidFill>
                <a:latin typeface="Frutiger LT Std 45 Light" pitchFamily="34" charset="0"/>
              </a:rPr>
              <a:t> </a:t>
            </a:r>
            <a:r>
              <a:rPr lang="en-US" sz="1600" baseline="0">
                <a:solidFill>
                  <a:schemeClr val="bg1"/>
                </a:solidFill>
                <a:latin typeface="Frutiger LT Std 45 Light" pitchFamily="34" charset="0"/>
              </a:rPr>
              <a:t>printing quality</a:t>
            </a:r>
            <a:endParaRPr lang="en-US" sz="1600">
              <a:solidFill>
                <a:schemeClr val="bg1"/>
              </a:solidFill>
              <a:latin typeface="Frutiger LT Std 45 Light" pitchFamily="34" charset="0"/>
            </a:endParaRPr>
          </a:p>
        </p:txBody>
      </p:sp>
      <p:sp>
        <p:nvSpPr>
          <p:cNvPr id="20" name="TextBox 19"/>
          <p:cNvSpPr txBox="1"/>
          <p:nvPr userDrawn="1"/>
        </p:nvSpPr>
        <p:spPr>
          <a:xfrm rot="16200000">
            <a:off x="52859538" y="23754090"/>
            <a:ext cx="2432515" cy="338553"/>
          </a:xfrm>
          <a:prstGeom prst="rect">
            <a:avLst/>
          </a:prstGeom>
          <a:noFill/>
        </p:spPr>
        <p:txBody>
          <a:bodyPr wrap="square" lIns="91440" tIns="91440" rIns="91440" bIns="0" rtlCol="0">
            <a:spAutoFit/>
          </a:bodyPr>
          <a:lstStyle/>
          <a:p>
            <a:pPr algn="ctr"/>
            <a:r>
              <a:rPr lang="en-US" sz="1600">
                <a:solidFill>
                  <a:srgbClr val="FF0000"/>
                </a:solidFill>
                <a:latin typeface="Frutiger LT Std 45 Light" pitchFamily="34" charset="0"/>
              </a:rPr>
              <a:t>Bad </a:t>
            </a:r>
            <a:r>
              <a:rPr lang="en-US" sz="1600">
                <a:solidFill>
                  <a:schemeClr val="bg1"/>
                </a:solidFill>
                <a:latin typeface="Frutiger LT Std 45 Light" pitchFamily="34" charset="0"/>
              </a:rPr>
              <a:t>printing quality</a:t>
            </a:r>
          </a:p>
        </p:txBody>
      </p:sp>
      <p:pic>
        <p:nvPicPr>
          <p:cNvPr id="21" name="Picture 8" descr="X:\Graphics\Powerpoint templates project\library_back.jpg"/>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45403012" y="22606497"/>
            <a:ext cx="3968274" cy="264551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9" descr="X:\Graphics\Powerpoint templates project\library_back_badres.jpg"/>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49955913" y="22606497"/>
            <a:ext cx="3950606" cy="2633737"/>
          </a:xfrm>
          <a:prstGeom prst="rect">
            <a:avLst/>
          </a:prstGeom>
          <a:noFill/>
          <a:extLst>
            <a:ext uri="{909E8E84-426E-40DD-AFC4-6F175D3DCCD1}">
              <a14:hiddenFill xmlns:a14="http://schemas.microsoft.com/office/drawing/2010/main">
                <a:solidFill>
                  <a:srgbClr val="FFFFFF"/>
                </a:solidFill>
              </a14:hiddenFill>
            </a:ext>
          </a:extLst>
        </p:spPr>
      </p:pic>
      <p:sp>
        <p:nvSpPr>
          <p:cNvPr id="25" name="Rectangle 24"/>
          <p:cNvSpPr/>
          <p:nvPr userDrawn="1"/>
        </p:nvSpPr>
        <p:spPr>
          <a:xfrm>
            <a:off x="-11484864" y="-1"/>
            <a:ext cx="11222432" cy="3291840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defTabSz="3765639"/>
            <a:r>
              <a:rPr lang="en-US" sz="4000" b="1" spc="600">
                <a:solidFill>
                  <a:schemeClr val="bg1"/>
                </a:solidFill>
                <a:latin typeface="Frutiger LT Std 55 Roman" pitchFamily="34" charset="0"/>
              </a:rPr>
              <a:t>LAYOUT</a:t>
            </a:r>
          </a:p>
          <a:p>
            <a:pPr algn="ctr" defTabSz="3765639"/>
            <a:endParaRPr lang="en-US" sz="3200" b="1" baseline="0">
              <a:solidFill>
                <a:srgbClr val="FFC000"/>
              </a:solidFill>
              <a:latin typeface="Frutiger LT Std 45 Light" pitchFamily="34" charset="0"/>
            </a:endParaRPr>
          </a:p>
          <a:p>
            <a:pPr algn="ctr">
              <a:lnSpc>
                <a:spcPct val="150000"/>
              </a:lnSpc>
            </a:pPr>
            <a:endParaRPr lang="en-US" sz="3200" b="1">
              <a:solidFill>
                <a:srgbClr val="FFFFFF"/>
              </a:solidFill>
              <a:latin typeface="Frutiger LT Std 55 Roman" pitchFamily="34" charset="0"/>
            </a:endParaRPr>
          </a:p>
          <a:p>
            <a:pPr algn="ctr" defTabSz="2743200">
              <a:lnSpc>
                <a:spcPct val="150000"/>
              </a:lnSpc>
            </a:pPr>
            <a:r>
              <a:rPr lang="en-US" sz="3200" b="1">
                <a:solidFill>
                  <a:srgbClr val="FFFFFF"/>
                </a:solidFill>
                <a:latin typeface="Frutiger LT Std 55 Roman" pitchFamily="34" charset="0"/>
              </a:rPr>
              <a:t>Start</a:t>
            </a:r>
          </a:p>
          <a:p>
            <a:pPr algn="ctr" defTabSz="2743200">
              <a:lnSpc>
                <a:spcPct val="150000"/>
              </a:lnSpc>
            </a:pPr>
            <a:endParaRPr lang="en-US" sz="3200" b="1">
              <a:solidFill>
                <a:srgbClr val="FFFFFF"/>
              </a:solidFill>
              <a:latin typeface="Frutiger LT Std 55 Roman" pitchFamily="34" charset="0"/>
            </a:endParaRPr>
          </a:p>
          <a:p>
            <a:pPr algn="ctr" defTabSz="2743200">
              <a:lnSpc>
                <a:spcPct val="150000"/>
              </a:lnSpc>
            </a:pPr>
            <a:r>
              <a:rPr lang="en-US" sz="2600">
                <a:solidFill>
                  <a:schemeClr val="bg1">
                    <a:lumMod val="75000"/>
                  </a:schemeClr>
                </a:solidFill>
                <a:latin typeface="Frutiger LT Std 45 Light" panose="020B0402020204020204" pitchFamily="34" charset="0"/>
              </a:rPr>
              <a:t>From the HOME tab, select LAYOUT to see the layout options available for this template. After choosing your layout, begin designing your poster by adding the title, the names of the authors, and the affiliated institutions. You can type or paste text into the provided boxes. </a:t>
            </a:r>
          </a:p>
          <a:p>
            <a:pPr algn="ctr" defTabSz="2743200">
              <a:lnSpc>
                <a:spcPct val="150000"/>
              </a:lnSpc>
            </a:pPr>
            <a:endParaRPr lang="en-US" sz="2600" b="1" baseline="0">
              <a:solidFill>
                <a:srgbClr val="FFC000"/>
              </a:solidFill>
              <a:latin typeface="Frutiger LT Std 45 Light" pitchFamily="34" charset="0"/>
            </a:endParaRPr>
          </a:p>
          <a:p>
            <a:pPr algn="ctr">
              <a:lnSpc>
                <a:spcPct val="150000"/>
              </a:lnSpc>
            </a:pPr>
            <a:endParaRPr lang="en-US" sz="3200" b="1" baseline="0">
              <a:solidFill>
                <a:srgbClr val="FFC000"/>
              </a:solidFill>
              <a:latin typeface="Frutiger LT Std 55 Roman" pitchFamily="34" charset="0"/>
            </a:endParaRPr>
          </a:p>
          <a:p>
            <a:pPr algn="ctr">
              <a:lnSpc>
                <a:spcPct val="150000"/>
              </a:lnSpc>
            </a:pPr>
            <a:r>
              <a:rPr lang="en-US" sz="3200" b="1" baseline="0">
                <a:solidFill>
                  <a:schemeClr val="bg1"/>
                </a:solidFill>
                <a:latin typeface="Frutiger LT Std 55 Roman" pitchFamily="34" charset="0"/>
              </a:rPr>
              <a:t>Zoom in and out</a:t>
            </a:r>
          </a:p>
          <a:p>
            <a:pPr algn="ctr">
              <a:lnSpc>
                <a:spcPct val="150000"/>
              </a:lnSpc>
            </a:pPr>
            <a:endParaRPr lang="en-US" sz="3200" b="1" baseline="0">
              <a:solidFill>
                <a:schemeClr val="bg1"/>
              </a:solidFill>
              <a:latin typeface="Frutiger LT Std 55 Roman" pitchFamily="34" charset="0"/>
            </a:endParaRPr>
          </a:p>
          <a:p>
            <a:pPr algn="l" defTabSz="850900">
              <a:lnSpc>
                <a:spcPct val="150000"/>
              </a:lnSpc>
            </a:pPr>
            <a:r>
              <a:rPr lang="en-US" sz="2600" b="0" baseline="0">
                <a:solidFill>
                  <a:schemeClr val="bg1">
                    <a:lumMod val="75000"/>
                  </a:schemeClr>
                </a:solidFill>
                <a:latin typeface="Frutiger LT Std 45 Light" pitchFamily="34" charset="0"/>
              </a:rPr>
              <a:t>As you work on your poster zoom in and out to the level that is more</a:t>
            </a:r>
            <a:r>
              <a:rPr lang="en-US" sz="2600" b="0">
                <a:solidFill>
                  <a:schemeClr val="bg1">
                    <a:lumMod val="75000"/>
                  </a:schemeClr>
                </a:solidFill>
                <a:latin typeface="Frutiger LT Std 45 Light" pitchFamily="34" charset="0"/>
              </a:rPr>
              <a:t> </a:t>
            </a:r>
            <a:r>
              <a:rPr lang="en-US" sz="2600" b="0" baseline="0">
                <a:solidFill>
                  <a:schemeClr val="bg1">
                    <a:lumMod val="75000"/>
                  </a:schemeClr>
                </a:solidFill>
                <a:latin typeface="Frutiger LT Std 45 Light" pitchFamily="34" charset="0"/>
              </a:rPr>
              <a:t>comfortable </a:t>
            </a:r>
            <a:r>
              <a:rPr lang="en-US" sz="2600">
                <a:solidFill>
                  <a:schemeClr val="bg1">
                    <a:lumMod val="75000"/>
                  </a:schemeClr>
                </a:solidFill>
                <a:latin typeface="Frutiger LT Std 45 Light" pitchFamily="34" charset="0"/>
              </a:rPr>
              <a:t>for</a:t>
            </a:r>
            <a:r>
              <a:rPr lang="en-US" sz="2600" b="0" baseline="0">
                <a:solidFill>
                  <a:schemeClr val="bg1">
                    <a:lumMod val="75000"/>
                  </a:schemeClr>
                </a:solidFill>
                <a:latin typeface="Frutiger LT Std 45 Light" pitchFamily="34" charset="0"/>
              </a:rPr>
              <a:t> you. Go to VIEW &gt; ZOOM,</a:t>
            </a:r>
            <a:r>
              <a:rPr lang="en-US" sz="2600" b="0">
                <a:solidFill>
                  <a:schemeClr val="bg1">
                    <a:lumMod val="75000"/>
                  </a:schemeClr>
                </a:solidFill>
                <a:latin typeface="Frutiger LT Std 45 Light" pitchFamily="34" charset="0"/>
              </a:rPr>
              <a:t> or use the zoom slider in the bottom right corner.</a:t>
            </a:r>
          </a:p>
          <a:p>
            <a:pPr marL="1892300" indent="-1892300" algn="l" defTabSz="850900">
              <a:lnSpc>
                <a:spcPct val="150000"/>
              </a:lnSpc>
            </a:pPr>
            <a:endParaRPr lang="en-US" sz="2600" baseline="0">
              <a:solidFill>
                <a:schemeClr val="bg1">
                  <a:lumMod val="75000"/>
                </a:schemeClr>
              </a:solidFill>
              <a:latin typeface="Frutiger LT Std 45 Light" pitchFamily="34" charset="0"/>
            </a:endParaRPr>
          </a:p>
          <a:p>
            <a:pPr marL="1892300" indent="-1892300" algn="l" defTabSz="850900">
              <a:lnSpc>
                <a:spcPct val="150000"/>
              </a:lnSpc>
            </a:pPr>
            <a:endParaRPr lang="en-US" sz="2600" b="0" baseline="0">
              <a:solidFill>
                <a:schemeClr val="bg1">
                  <a:lumMod val="75000"/>
                </a:schemeClr>
              </a:solidFill>
              <a:latin typeface="Frutiger LT Std 45 Light" pitchFamily="34" charset="0"/>
            </a:endParaRPr>
          </a:p>
          <a:p>
            <a:pPr marL="1892300" indent="-1892300" algn="l" defTabSz="850900">
              <a:lnSpc>
                <a:spcPct val="150000"/>
              </a:lnSpc>
            </a:pPr>
            <a:r>
              <a:rPr lang="en-US" sz="2800" b="0" baseline="0">
                <a:solidFill>
                  <a:schemeClr val="bg1"/>
                </a:solidFill>
                <a:latin typeface="Frutiger LT Std 45 Light" pitchFamily="34" charset="0"/>
              </a:rPr>
              <a:t>                   </a:t>
            </a:r>
          </a:p>
          <a:p>
            <a:pPr algn="ctr">
              <a:lnSpc>
                <a:spcPct val="150000"/>
              </a:lnSpc>
            </a:pPr>
            <a:endParaRPr lang="en-US" sz="3200" b="1" baseline="0">
              <a:solidFill>
                <a:schemeClr val="bg1"/>
              </a:solidFill>
              <a:latin typeface="Frutiger LT Std 55 Roman" pitchFamily="34" charset="0"/>
            </a:endParaRPr>
          </a:p>
          <a:p>
            <a:pPr algn="ctr">
              <a:lnSpc>
                <a:spcPct val="150000"/>
              </a:lnSpc>
            </a:pPr>
            <a:endParaRPr lang="en-US" sz="3200" b="1" baseline="0">
              <a:solidFill>
                <a:schemeClr val="bg1"/>
              </a:solidFill>
              <a:latin typeface="Frutiger LT Std 55 Roman" pitchFamily="34" charset="0"/>
            </a:endParaRPr>
          </a:p>
          <a:p>
            <a:pPr algn="ctr">
              <a:lnSpc>
                <a:spcPct val="150000"/>
              </a:lnSpc>
            </a:pPr>
            <a:r>
              <a:rPr lang="en-US" sz="3200" b="1" baseline="0">
                <a:solidFill>
                  <a:schemeClr val="bg1"/>
                </a:solidFill>
                <a:latin typeface="Frutiger LT Std 55 Roman" pitchFamily="34" charset="0"/>
              </a:rPr>
              <a:t>Title, Authors, and Affiliations</a:t>
            </a:r>
          </a:p>
          <a:p>
            <a:pPr algn="ctr">
              <a:lnSpc>
                <a:spcPct val="150000"/>
              </a:lnSpc>
            </a:pPr>
            <a:endParaRPr lang="en-US" sz="3200" b="1" baseline="0">
              <a:solidFill>
                <a:schemeClr val="bg1"/>
              </a:solidFill>
              <a:latin typeface="Frutiger LT Std 55 Roman" pitchFamily="34" charset="0"/>
            </a:endParaRPr>
          </a:p>
          <a:p>
            <a:pPr>
              <a:lnSpc>
                <a:spcPct val="150000"/>
              </a:lnSpc>
            </a:pPr>
            <a:r>
              <a:rPr lang="en-US" sz="2600" b="0" baseline="0">
                <a:solidFill>
                  <a:schemeClr val="bg1">
                    <a:lumMod val="75000"/>
                  </a:schemeClr>
                </a:solidFill>
                <a:latin typeface="Frutiger LT Std 45 Light" pitchFamily="34" charset="0"/>
              </a:rPr>
              <a:t>Start designing your poster by adding the title, the names of the authors, and the affiliated institutions. </a:t>
            </a:r>
            <a:r>
              <a:rPr lang="en-US" sz="2600" b="0" spc="0" baseline="0">
                <a:solidFill>
                  <a:schemeClr val="bg1">
                    <a:lumMod val="75000"/>
                  </a:schemeClr>
                </a:solidFill>
                <a:latin typeface="Frutiger LT Std 45 Light" pitchFamily="34" charset="0"/>
              </a:rPr>
              <a:t>You can type or paste text into the provided boxes. The template will automatically adjust the size of your text to fit the title box. You can override this feature and </a:t>
            </a:r>
            <a:r>
              <a:rPr lang="en-US" sz="2600">
                <a:solidFill>
                  <a:schemeClr val="bg1">
                    <a:lumMod val="75000"/>
                  </a:schemeClr>
                </a:solidFill>
                <a:latin typeface="Frutiger LT Std 45 Light" pitchFamily="34" charset="0"/>
              </a:rPr>
              <a:t>manually change </a:t>
            </a:r>
            <a:r>
              <a:rPr lang="en-US" sz="2600" b="0" spc="0" baseline="0">
                <a:solidFill>
                  <a:schemeClr val="bg1">
                    <a:lumMod val="75000"/>
                  </a:schemeClr>
                </a:solidFill>
                <a:latin typeface="Frutiger LT Std 45 Light" pitchFamily="34" charset="0"/>
              </a:rPr>
              <a:t>the size of your text. </a:t>
            </a:r>
          </a:p>
          <a:p>
            <a:pPr algn="l">
              <a:lnSpc>
                <a:spcPct val="150000"/>
              </a:lnSpc>
            </a:pPr>
            <a:endParaRPr lang="en-US" sz="2600" b="0" spc="0" baseline="0">
              <a:solidFill>
                <a:schemeClr val="bg1">
                  <a:lumMod val="75000"/>
                </a:schemeClr>
              </a:solidFill>
              <a:latin typeface="Frutiger LT Std 45 Light" pitchFamily="34" charset="0"/>
            </a:endParaRPr>
          </a:p>
          <a:p>
            <a:pPr algn="l">
              <a:lnSpc>
                <a:spcPct val="150000"/>
              </a:lnSpc>
            </a:pPr>
            <a:r>
              <a:rPr lang="en-US" sz="2600" b="1" spc="300" baseline="0">
                <a:solidFill>
                  <a:srgbClr val="FFC000"/>
                </a:solidFill>
                <a:latin typeface="Frutiger LT Std 45 Light" pitchFamily="34" charset="0"/>
              </a:rPr>
              <a:t>TIP</a:t>
            </a:r>
            <a:r>
              <a:rPr lang="en-US" sz="2600" b="1" baseline="0">
                <a:solidFill>
                  <a:srgbClr val="FFC000"/>
                </a:solidFill>
                <a:latin typeface="Frutiger LT Std 45 Light" pitchFamily="34" charset="0"/>
              </a:rPr>
              <a:t>: </a:t>
            </a:r>
            <a:r>
              <a:rPr lang="en-US" sz="2600" b="0" baseline="0">
                <a:solidFill>
                  <a:schemeClr val="bg1">
                    <a:lumMod val="75000"/>
                  </a:schemeClr>
                </a:solidFill>
                <a:latin typeface="Frutiger LT Std 45 Light" pitchFamily="34" charset="0"/>
              </a:rPr>
              <a:t>The font size of your title should be bigger than your name(s) and </a:t>
            </a:r>
            <a:r>
              <a:rPr lang="en-US" sz="2600">
                <a:solidFill>
                  <a:schemeClr val="bg1">
                    <a:lumMod val="75000"/>
                  </a:schemeClr>
                </a:solidFill>
                <a:latin typeface="Frutiger LT Std 45 Light" pitchFamily="34" charset="0"/>
              </a:rPr>
              <a:t>affiliation(s).</a:t>
            </a:r>
            <a:endParaRPr lang="en-US" sz="2600" b="0" baseline="0">
              <a:solidFill>
                <a:schemeClr val="bg1">
                  <a:lumMod val="75000"/>
                </a:schemeClr>
              </a:solidFill>
              <a:latin typeface="Frutiger LT Std 45 Light" pitchFamily="34" charset="0"/>
            </a:endParaRPr>
          </a:p>
          <a:p>
            <a:pPr algn="l">
              <a:lnSpc>
                <a:spcPct val="150000"/>
              </a:lnSpc>
            </a:pPr>
            <a:br>
              <a:rPr lang="en-US" sz="2800" b="1" baseline="0">
                <a:solidFill>
                  <a:schemeClr val="bg1"/>
                </a:solidFill>
                <a:latin typeface="Frutiger LT Std 45 Light" pitchFamily="34" charset="0"/>
              </a:rPr>
            </a:br>
            <a:endParaRPr lang="en-US" sz="2800" b="1">
              <a:solidFill>
                <a:srgbClr val="FFC000"/>
              </a:solidFill>
              <a:latin typeface="Frutiger LT Std 45 Light" pitchFamily="34" charset="0"/>
            </a:endParaRPr>
          </a:p>
          <a:p>
            <a:pPr algn="ctr">
              <a:lnSpc>
                <a:spcPct val="150000"/>
              </a:lnSpc>
            </a:pPr>
            <a:endParaRPr lang="en-US" sz="2800" b="1">
              <a:solidFill>
                <a:srgbClr val="FFC000"/>
              </a:solidFill>
              <a:latin typeface="Frutiger LT Std 45 Light" pitchFamily="34" charset="0"/>
            </a:endParaRPr>
          </a:p>
          <a:p>
            <a:pPr algn="ctr">
              <a:lnSpc>
                <a:spcPct val="150000"/>
              </a:lnSpc>
            </a:pPr>
            <a:endParaRPr lang="en-US" sz="3200" b="1">
              <a:solidFill>
                <a:srgbClr val="FFC000"/>
              </a:solidFill>
              <a:latin typeface="Frutiger LT Std 55 Roman" pitchFamily="34" charset="0"/>
            </a:endParaRPr>
          </a:p>
          <a:p>
            <a:pPr algn="ctr">
              <a:lnSpc>
                <a:spcPct val="150000"/>
              </a:lnSpc>
            </a:pPr>
            <a:endParaRPr lang="en-US" sz="3200" b="1">
              <a:solidFill>
                <a:srgbClr val="FFC000"/>
              </a:solidFill>
              <a:latin typeface="Frutiger LT Std 55 Roman" pitchFamily="34" charset="0"/>
            </a:endParaRPr>
          </a:p>
          <a:p>
            <a:pPr algn="ctr">
              <a:lnSpc>
                <a:spcPct val="150000"/>
              </a:lnSpc>
            </a:pPr>
            <a:r>
              <a:rPr lang="en-US" sz="3200" b="1">
                <a:solidFill>
                  <a:schemeClr val="bg1"/>
                </a:solidFill>
                <a:latin typeface="Frutiger LT Std 55 Roman" pitchFamily="34" charset="0"/>
              </a:rPr>
              <a:t>How to add Text</a:t>
            </a:r>
          </a:p>
          <a:p>
            <a:pPr algn="ctr">
              <a:lnSpc>
                <a:spcPct val="150000"/>
              </a:lnSpc>
            </a:pPr>
            <a:endParaRPr lang="en-US" sz="3200" b="1">
              <a:solidFill>
                <a:schemeClr val="bg1"/>
              </a:solidFill>
              <a:latin typeface="Frutiger LT Std 55 Roman" pitchFamily="34" charset="0"/>
            </a:endParaRPr>
          </a:p>
          <a:p>
            <a:pPr marL="0" lvl="2" defTabSz="114300">
              <a:lnSpc>
                <a:spcPct val="150000"/>
              </a:lnSpc>
            </a:pPr>
            <a:r>
              <a:rPr lang="en-US" sz="2600">
                <a:solidFill>
                  <a:schemeClr val="bg1">
                    <a:lumMod val="75000"/>
                  </a:schemeClr>
                </a:solidFill>
                <a:latin typeface="Frutiger LT Std 45 Light" pitchFamily="34" charset="0"/>
              </a:rPr>
              <a:t>The template comes with a number of pre-formatted placeholder boxes for headers and body text. Additional headers and body text boxes may be added by copying and pasting the existing ones. Note that the boxes must have user-generated text in order to be copied and pasted. The default placeholder text [i.e. (</a:t>
            </a:r>
            <a:r>
              <a:rPr lang="en-US" sz="2600" i="1">
                <a:solidFill>
                  <a:schemeClr val="bg1">
                    <a:lumMod val="75000"/>
                  </a:schemeClr>
                </a:solidFill>
                <a:latin typeface="Frutiger LT Std 45 Light" pitchFamily="34" charset="0"/>
              </a:rPr>
              <a:t>Click to add text)</a:t>
            </a:r>
            <a:r>
              <a:rPr lang="en-US" sz="2600">
                <a:solidFill>
                  <a:schemeClr val="bg1">
                    <a:lumMod val="75000"/>
                  </a:schemeClr>
                </a:solidFill>
                <a:latin typeface="Frutiger LT Std 45 Light" pitchFamily="34" charset="0"/>
              </a:rPr>
              <a:t> and </a:t>
            </a:r>
            <a:r>
              <a:rPr lang="en-US" sz="2600" i="1">
                <a:solidFill>
                  <a:schemeClr val="bg1">
                    <a:lumMod val="75000"/>
                  </a:schemeClr>
                </a:solidFill>
                <a:latin typeface="Frutiger LT Std 45 Light" pitchFamily="34" charset="0"/>
              </a:rPr>
              <a:t>(Click to edit) Header</a:t>
            </a:r>
            <a:r>
              <a:rPr lang="en-US" sz="2600">
                <a:solidFill>
                  <a:schemeClr val="bg1">
                    <a:lumMod val="75000"/>
                  </a:schemeClr>
                </a:solidFill>
                <a:latin typeface="Frutiger LT Std 45 Light" pitchFamily="34" charset="0"/>
              </a:rPr>
              <a:t>] does not apply.</a:t>
            </a:r>
            <a:endParaRPr lang="en-US" sz="2400">
              <a:solidFill>
                <a:schemeClr val="bg1">
                  <a:lumMod val="75000"/>
                </a:schemeClr>
              </a:solidFill>
              <a:latin typeface="Frutiger LT Std 45 Light" pitchFamily="34" charset="0"/>
            </a:endParaRPr>
          </a:p>
          <a:p>
            <a:pPr marL="3265488" lvl="2" defTabSz="114300">
              <a:lnSpc>
                <a:spcPct val="150000"/>
              </a:lnSpc>
            </a:pPr>
            <a:endParaRPr lang="en-US" sz="2400">
              <a:solidFill>
                <a:schemeClr val="bg1">
                  <a:lumMod val="75000"/>
                </a:schemeClr>
              </a:solidFill>
              <a:latin typeface="Frutiger LT Std 45 Light" pitchFamily="34" charset="0"/>
            </a:endParaRPr>
          </a:p>
          <a:p>
            <a:pPr marL="3265488" lvl="2" defTabSz="114300">
              <a:lnSpc>
                <a:spcPct val="150000"/>
              </a:lnSpc>
            </a:pPr>
            <a:endParaRPr lang="en-US" sz="2400">
              <a:solidFill>
                <a:schemeClr val="bg1">
                  <a:lumMod val="75000"/>
                </a:schemeClr>
              </a:solidFill>
              <a:latin typeface="Frutiger LT Std 45 Light" pitchFamily="34" charset="0"/>
            </a:endParaRPr>
          </a:p>
          <a:p>
            <a:pPr marL="3265488" lvl="2" defTabSz="114300">
              <a:lnSpc>
                <a:spcPct val="150000"/>
              </a:lnSpc>
            </a:pPr>
            <a:endParaRPr lang="en-US" sz="2400">
              <a:solidFill>
                <a:schemeClr val="bg1">
                  <a:lumMod val="75000"/>
                </a:schemeClr>
              </a:solidFill>
              <a:latin typeface="Frutiger LT Std 45 Light" pitchFamily="34" charset="0"/>
            </a:endParaRPr>
          </a:p>
          <a:p>
            <a:pPr lvl="0" defTabSz="114300">
              <a:lnSpc>
                <a:spcPct val="150000"/>
              </a:lnSpc>
              <a:defRPr/>
            </a:pPr>
            <a:endParaRPr lang="en-US" sz="2400">
              <a:solidFill>
                <a:schemeClr val="bg1"/>
              </a:solidFill>
              <a:latin typeface="Frutiger LT Std 45 Light" pitchFamily="34" charset="0"/>
            </a:endParaRPr>
          </a:p>
          <a:p>
            <a:pPr lvl="0" defTabSz="114300">
              <a:lnSpc>
                <a:spcPct val="150000"/>
              </a:lnSpc>
              <a:defRPr/>
            </a:pPr>
            <a:r>
              <a:rPr lang="en-US" sz="2400">
                <a:solidFill>
                  <a:srgbClr val="FFC000"/>
                </a:solidFill>
                <a:latin typeface="Frutiger LT Std 45 Light" pitchFamily="34" charset="0"/>
              </a:rPr>
              <a:t>These informational sidebars will not be printed with the poster.</a:t>
            </a:r>
          </a:p>
          <a:p>
            <a:pPr algn="ctr">
              <a:lnSpc>
                <a:spcPct val="150000"/>
              </a:lnSpc>
            </a:pPr>
            <a:endParaRPr lang="en-US" sz="3200" b="1">
              <a:solidFill>
                <a:srgbClr val="FFC000"/>
              </a:solidFill>
              <a:latin typeface="Frutiger LT Std 55 Roman" pitchFamily="34" charset="0"/>
            </a:endParaRPr>
          </a:p>
          <a:p>
            <a:pPr algn="l">
              <a:lnSpc>
                <a:spcPct val="150000"/>
              </a:lnSpc>
            </a:pPr>
            <a:endParaRPr lang="en-US" sz="2400" b="0" baseline="0">
              <a:latin typeface="Frutiger LT Std 45 Light" pitchFamily="34" charset="0"/>
            </a:endParaRPr>
          </a:p>
        </p:txBody>
      </p:sp>
      <p:pic>
        <p:nvPicPr>
          <p:cNvPr id="27" name="Picture 4" descr="C:\Users\cmontesdeoca\Desktop\Umassd_powerpointbanner.png"/>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10591464" y="21224169"/>
            <a:ext cx="9628852" cy="1083367"/>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352452" y="11579461"/>
            <a:ext cx="1363994" cy="1201935"/>
          </a:xfrm>
          <a:prstGeom prst="rect">
            <a:avLst/>
          </a:prstGeom>
        </p:spPr>
      </p:pic>
      <p:pic>
        <p:nvPicPr>
          <p:cNvPr id="29" name="Picture 28"/>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028688" y="11986336"/>
            <a:ext cx="4716463" cy="388186"/>
          </a:xfrm>
          <a:prstGeom prst="rect">
            <a:avLst/>
          </a:prstGeom>
        </p:spPr>
      </p:pic>
      <p:pic>
        <p:nvPicPr>
          <p:cNvPr id="5" name="Picture 4"/>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3404590" y="1647466"/>
            <a:ext cx="9572212" cy="1505667"/>
          </a:xfrm>
          <a:prstGeom prst="rect">
            <a:avLst/>
          </a:prstGeom>
        </p:spPr>
      </p:pic>
    </p:spTree>
  </p:cSld>
  <p:clrMap bg1="lt1" tx1="dk1" bg2="lt2" tx2="dk2" accent1="accent1" accent2="accent2" accent3="accent3" accent4="accent4" accent5="accent5" accent6="accent6" hlink="hlink" folHlink="folHlink"/>
  <p:sldLayoutIdLst>
    <p:sldLayoutId id="2147483652" r:id="rId1"/>
    <p:sldLayoutId id="2147483685" r:id="rId2"/>
  </p:sldLayoutIdLst>
  <p:txStyles>
    <p:titleStyle>
      <a:lvl1pPr algn="ctr" defTabSz="4388166"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563" indent="-1645563" algn="l" defTabSz="4388166"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385" indent="-1371302" algn="l" defTabSz="4388166"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5208" indent="-1097042" algn="l" defTabSz="4388166"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79292"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3374"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7458"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1540"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5624"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49706"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166" rtl="0" eaLnBrk="1" latinLnBrk="0" hangingPunct="1">
        <a:defRPr sz="8600" kern="1200">
          <a:solidFill>
            <a:schemeClr val="tx1"/>
          </a:solidFill>
          <a:latin typeface="+mn-lt"/>
          <a:ea typeface="+mn-ea"/>
          <a:cs typeface="+mn-cs"/>
        </a:defRPr>
      </a:lvl1pPr>
      <a:lvl2pPr marL="2194085" algn="l" defTabSz="4388166" rtl="0" eaLnBrk="1" latinLnBrk="0" hangingPunct="1">
        <a:defRPr sz="8600" kern="1200">
          <a:solidFill>
            <a:schemeClr val="tx1"/>
          </a:solidFill>
          <a:latin typeface="+mn-lt"/>
          <a:ea typeface="+mn-ea"/>
          <a:cs typeface="+mn-cs"/>
        </a:defRPr>
      </a:lvl2pPr>
      <a:lvl3pPr marL="4388166" algn="l" defTabSz="4388166" rtl="0" eaLnBrk="1" latinLnBrk="0" hangingPunct="1">
        <a:defRPr sz="8600" kern="1200">
          <a:solidFill>
            <a:schemeClr val="tx1"/>
          </a:solidFill>
          <a:latin typeface="+mn-lt"/>
          <a:ea typeface="+mn-ea"/>
          <a:cs typeface="+mn-cs"/>
        </a:defRPr>
      </a:lvl3pPr>
      <a:lvl4pPr marL="6582250" algn="l" defTabSz="4388166" rtl="0" eaLnBrk="1" latinLnBrk="0" hangingPunct="1">
        <a:defRPr sz="8600" kern="1200">
          <a:solidFill>
            <a:schemeClr val="tx1"/>
          </a:solidFill>
          <a:latin typeface="+mn-lt"/>
          <a:ea typeface="+mn-ea"/>
          <a:cs typeface="+mn-cs"/>
        </a:defRPr>
      </a:lvl4pPr>
      <a:lvl5pPr marL="8776332" algn="l" defTabSz="4388166" rtl="0" eaLnBrk="1" latinLnBrk="0" hangingPunct="1">
        <a:defRPr sz="8600" kern="1200">
          <a:solidFill>
            <a:schemeClr val="tx1"/>
          </a:solidFill>
          <a:latin typeface="+mn-lt"/>
          <a:ea typeface="+mn-ea"/>
          <a:cs typeface="+mn-cs"/>
        </a:defRPr>
      </a:lvl5pPr>
      <a:lvl6pPr marL="10970417" algn="l" defTabSz="4388166" rtl="0" eaLnBrk="1" latinLnBrk="0" hangingPunct="1">
        <a:defRPr sz="8600" kern="1200">
          <a:solidFill>
            <a:schemeClr val="tx1"/>
          </a:solidFill>
          <a:latin typeface="+mn-lt"/>
          <a:ea typeface="+mn-ea"/>
          <a:cs typeface="+mn-cs"/>
        </a:defRPr>
      </a:lvl6pPr>
      <a:lvl7pPr marL="13164501" algn="l" defTabSz="4388166" rtl="0" eaLnBrk="1" latinLnBrk="0" hangingPunct="1">
        <a:defRPr sz="8600" kern="1200">
          <a:solidFill>
            <a:schemeClr val="tx1"/>
          </a:solidFill>
          <a:latin typeface="+mn-lt"/>
          <a:ea typeface="+mn-ea"/>
          <a:cs typeface="+mn-cs"/>
        </a:defRPr>
      </a:lvl7pPr>
      <a:lvl8pPr marL="15358582" algn="l" defTabSz="4388166" rtl="0" eaLnBrk="1" latinLnBrk="0" hangingPunct="1">
        <a:defRPr sz="8600" kern="1200">
          <a:solidFill>
            <a:schemeClr val="tx1"/>
          </a:solidFill>
          <a:latin typeface="+mn-lt"/>
          <a:ea typeface="+mn-ea"/>
          <a:cs typeface="+mn-cs"/>
        </a:defRPr>
      </a:lvl8pPr>
      <a:lvl9pPr marL="17552667" algn="l" defTabSz="4388166" rtl="0" eaLnBrk="1" latinLnBrk="0" hangingPunct="1">
        <a:defRPr sz="8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003764"/>
            </a:gs>
            <a:gs pos="38000">
              <a:srgbClr val="003764">
                <a:alpha val="6000"/>
              </a:srgbClr>
            </a:gs>
            <a:gs pos="100000">
              <a:srgbClr val="003764">
                <a:alpha val="23000"/>
              </a:srgbClr>
            </a:gs>
          </a:gsLst>
          <a:lin ang="16200000" scaled="1"/>
          <a:tileRect/>
        </a:gradFill>
        <a:effectLst/>
      </p:bgPr>
    </p:bg>
    <p:spTree>
      <p:nvGrpSpPr>
        <p:cNvPr id="1" name=""/>
        <p:cNvGrpSpPr/>
        <p:nvPr/>
      </p:nvGrpSpPr>
      <p:grpSpPr>
        <a:xfrm>
          <a:off x="0" y="0"/>
          <a:ext cx="0" cy="0"/>
          <a:chOff x="0" y="0"/>
          <a:chExt cx="0" cy="0"/>
        </a:xfrm>
      </p:grpSpPr>
      <p:sp>
        <p:nvSpPr>
          <p:cNvPr id="21" name="Rounded Rectangle 20"/>
          <p:cNvSpPr/>
          <p:nvPr/>
        </p:nvSpPr>
        <p:spPr>
          <a:xfrm>
            <a:off x="922338" y="5392018"/>
            <a:ext cx="13577436" cy="25721396"/>
          </a:xfrm>
          <a:prstGeom prst="roundRect">
            <a:avLst>
              <a:gd name="adj" fmla="val 5862"/>
            </a:avLst>
          </a:prstGeom>
          <a:solidFill>
            <a:schemeClr val="bg1"/>
          </a:soli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25" tIns="45713" rIns="91425" bIns="45713" rtlCol="0" anchor="ctr"/>
          <a:lstStyle/>
          <a:p>
            <a:pPr algn="ctr"/>
            <a:endParaRPr lang="en-US">
              <a:solidFill>
                <a:schemeClr val="bg1"/>
              </a:solidFill>
            </a:endParaRPr>
          </a:p>
        </p:txBody>
      </p:sp>
      <p:sp>
        <p:nvSpPr>
          <p:cNvPr id="22" name="Rounded Rectangle 21"/>
          <p:cNvSpPr/>
          <p:nvPr/>
        </p:nvSpPr>
        <p:spPr>
          <a:xfrm>
            <a:off x="15154504" y="5392018"/>
            <a:ext cx="13577436" cy="25721396"/>
          </a:xfrm>
          <a:prstGeom prst="roundRect">
            <a:avLst>
              <a:gd name="adj" fmla="val 5862"/>
            </a:avLst>
          </a:prstGeom>
          <a:solidFill>
            <a:schemeClr val="bg1"/>
          </a:soli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25" tIns="45713" rIns="91425" bIns="45713" rtlCol="0" anchor="ctr"/>
          <a:lstStyle/>
          <a:p>
            <a:pPr algn="ctr"/>
            <a:endParaRPr lang="en-US"/>
          </a:p>
        </p:txBody>
      </p:sp>
      <p:sp>
        <p:nvSpPr>
          <p:cNvPr id="23" name="Rounded Rectangle 22"/>
          <p:cNvSpPr/>
          <p:nvPr/>
        </p:nvSpPr>
        <p:spPr>
          <a:xfrm>
            <a:off x="29386670" y="5392018"/>
            <a:ext cx="13577436" cy="25721396"/>
          </a:xfrm>
          <a:prstGeom prst="roundRect">
            <a:avLst>
              <a:gd name="adj" fmla="val 5862"/>
            </a:avLst>
          </a:prstGeom>
          <a:solidFill>
            <a:schemeClr val="bg1"/>
          </a:soli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25" tIns="45713" rIns="91425" bIns="45713" rtlCol="0" anchor="ctr"/>
          <a:lstStyle/>
          <a:p>
            <a:pPr algn="ctr"/>
            <a:endParaRPr lang="en-US"/>
          </a:p>
        </p:txBody>
      </p:sp>
      <p:sp>
        <p:nvSpPr>
          <p:cNvPr id="36" name="Rectangle 36"/>
          <p:cNvSpPr>
            <a:spLocks noChangeArrowheads="1"/>
          </p:cNvSpPr>
          <p:nvPr/>
        </p:nvSpPr>
        <p:spPr bwMode="auto">
          <a:xfrm>
            <a:off x="0" y="0"/>
            <a:ext cx="43891200" cy="4800600"/>
          </a:xfrm>
          <a:prstGeom prst="rect">
            <a:avLst/>
          </a:prstGeom>
          <a:solidFill>
            <a:srgbClr val="003764"/>
          </a:solidFill>
          <a:ln w="9525">
            <a:noFill/>
            <a:miter lim="800000"/>
            <a:headEnd/>
            <a:tailEnd/>
          </a:ln>
          <a:effectLst/>
        </p:spPr>
        <p:txBody>
          <a:bodyPr wrap="none" lIns="91421" tIns="45709" rIns="91421" bIns="45709" anchor="ctr"/>
          <a:lstStyle/>
          <a:p>
            <a:pPr>
              <a:defRPr/>
            </a:pPr>
            <a:endParaRPr lang="en-US"/>
          </a:p>
        </p:txBody>
      </p:sp>
      <p:sp>
        <p:nvSpPr>
          <p:cNvPr id="8" name="TextBox 7"/>
          <p:cNvSpPr txBox="1"/>
          <p:nvPr/>
        </p:nvSpPr>
        <p:spPr>
          <a:xfrm flipH="1">
            <a:off x="14499773" y="31442539"/>
            <a:ext cx="28477025" cy="923316"/>
          </a:xfrm>
          <a:prstGeom prst="rect">
            <a:avLst/>
          </a:prstGeom>
          <a:noFill/>
        </p:spPr>
        <p:txBody>
          <a:bodyPr wrap="square" lIns="91425" tIns="45713" rIns="91425" bIns="45713" rtlCol="0">
            <a:spAutoFit/>
          </a:bodyPr>
          <a:lstStyle/>
          <a:p>
            <a:pPr algn="r"/>
            <a:r>
              <a:rPr lang="en-US" sz="5400" b="0" i="0" normalizeH="0">
                <a:solidFill>
                  <a:schemeClr val="bg1"/>
                </a:solidFill>
                <a:latin typeface="+mj-lt"/>
              </a:rPr>
              <a:t>UMass Dartmouth  •  Honors College  •  umassd.edu/honors</a:t>
            </a:r>
          </a:p>
        </p:txBody>
      </p:sp>
      <p:sp>
        <p:nvSpPr>
          <p:cNvPr id="9" name="Rectangle 8"/>
          <p:cNvSpPr/>
          <p:nvPr userDrawn="1"/>
        </p:nvSpPr>
        <p:spPr>
          <a:xfrm>
            <a:off x="-11484864" y="-1"/>
            <a:ext cx="11222432" cy="3291840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defTabSz="3765639"/>
            <a:r>
              <a:rPr lang="en-US" sz="4000" b="1" spc="600">
                <a:solidFill>
                  <a:schemeClr val="bg1"/>
                </a:solidFill>
                <a:latin typeface="Frutiger LT Std 55 Roman" pitchFamily="34" charset="0"/>
              </a:rPr>
              <a:t>LAYOUT</a:t>
            </a:r>
          </a:p>
          <a:p>
            <a:pPr algn="ctr" defTabSz="3765639"/>
            <a:endParaRPr lang="en-US" sz="3200" b="1" baseline="0">
              <a:solidFill>
                <a:srgbClr val="FFC000"/>
              </a:solidFill>
              <a:latin typeface="Frutiger LT Std 45 Light" pitchFamily="34" charset="0"/>
            </a:endParaRPr>
          </a:p>
          <a:p>
            <a:pPr algn="ctr">
              <a:lnSpc>
                <a:spcPct val="150000"/>
              </a:lnSpc>
            </a:pPr>
            <a:endParaRPr lang="en-US" sz="3200" b="1">
              <a:solidFill>
                <a:srgbClr val="FFFFFF"/>
              </a:solidFill>
              <a:latin typeface="Frutiger LT Std 55 Roman" pitchFamily="34" charset="0"/>
            </a:endParaRPr>
          </a:p>
          <a:p>
            <a:pPr algn="ctr" defTabSz="2743200">
              <a:lnSpc>
                <a:spcPct val="150000"/>
              </a:lnSpc>
            </a:pPr>
            <a:r>
              <a:rPr lang="en-US" sz="3200" b="1">
                <a:solidFill>
                  <a:srgbClr val="FFFFFF"/>
                </a:solidFill>
                <a:latin typeface="Frutiger LT Std 55 Roman" pitchFamily="34" charset="0"/>
              </a:rPr>
              <a:t>Start</a:t>
            </a:r>
          </a:p>
          <a:p>
            <a:pPr algn="ctr" defTabSz="2743200">
              <a:lnSpc>
                <a:spcPct val="150000"/>
              </a:lnSpc>
            </a:pPr>
            <a:endParaRPr lang="en-US" sz="3200" b="1">
              <a:solidFill>
                <a:srgbClr val="FFFFFF"/>
              </a:solidFill>
              <a:latin typeface="Frutiger LT Std 55 Roman" pitchFamily="34" charset="0"/>
            </a:endParaRPr>
          </a:p>
          <a:p>
            <a:pPr algn="ctr" defTabSz="2743200">
              <a:lnSpc>
                <a:spcPct val="150000"/>
              </a:lnSpc>
            </a:pPr>
            <a:r>
              <a:rPr lang="en-US" sz="2600">
                <a:solidFill>
                  <a:schemeClr val="bg1">
                    <a:lumMod val="75000"/>
                  </a:schemeClr>
                </a:solidFill>
                <a:latin typeface="Frutiger LT Std 45 Light" panose="020B0402020204020204" pitchFamily="34" charset="0"/>
              </a:rPr>
              <a:t>From the HOME tab, select LAYOUT to see the layout options available for this template. After choosing your layout, begin designing your poster by adding the title, the names of the authors, and the affiliated institutions. You can type or paste text into the provided boxes. </a:t>
            </a:r>
          </a:p>
          <a:p>
            <a:pPr algn="ctr" defTabSz="2743200">
              <a:lnSpc>
                <a:spcPct val="150000"/>
              </a:lnSpc>
            </a:pPr>
            <a:endParaRPr lang="en-US" sz="2600" b="1" baseline="0">
              <a:solidFill>
                <a:srgbClr val="FFC000"/>
              </a:solidFill>
              <a:latin typeface="Frutiger LT Std 45 Light" pitchFamily="34" charset="0"/>
            </a:endParaRPr>
          </a:p>
          <a:p>
            <a:pPr algn="ctr">
              <a:lnSpc>
                <a:spcPct val="150000"/>
              </a:lnSpc>
            </a:pPr>
            <a:endParaRPr lang="en-US" sz="3200" b="1" baseline="0">
              <a:solidFill>
                <a:srgbClr val="FFC000"/>
              </a:solidFill>
              <a:latin typeface="Frutiger LT Std 55 Roman" pitchFamily="34" charset="0"/>
            </a:endParaRPr>
          </a:p>
          <a:p>
            <a:pPr algn="ctr">
              <a:lnSpc>
                <a:spcPct val="150000"/>
              </a:lnSpc>
            </a:pPr>
            <a:r>
              <a:rPr lang="en-US" sz="3200" b="1" baseline="0">
                <a:solidFill>
                  <a:schemeClr val="bg1"/>
                </a:solidFill>
                <a:latin typeface="Frutiger LT Std 55 Roman" pitchFamily="34" charset="0"/>
              </a:rPr>
              <a:t>Zoom in and out</a:t>
            </a:r>
          </a:p>
          <a:p>
            <a:pPr algn="ctr">
              <a:lnSpc>
                <a:spcPct val="150000"/>
              </a:lnSpc>
            </a:pPr>
            <a:endParaRPr lang="en-US" sz="3200" b="1" baseline="0">
              <a:solidFill>
                <a:schemeClr val="bg1"/>
              </a:solidFill>
              <a:latin typeface="Frutiger LT Std 55 Roman" pitchFamily="34" charset="0"/>
            </a:endParaRPr>
          </a:p>
          <a:p>
            <a:pPr algn="l" defTabSz="850900">
              <a:lnSpc>
                <a:spcPct val="150000"/>
              </a:lnSpc>
            </a:pPr>
            <a:r>
              <a:rPr lang="en-US" sz="2600" b="0" baseline="0">
                <a:solidFill>
                  <a:schemeClr val="bg1">
                    <a:lumMod val="75000"/>
                  </a:schemeClr>
                </a:solidFill>
                <a:latin typeface="Frutiger LT Std 45 Light" pitchFamily="34" charset="0"/>
              </a:rPr>
              <a:t>As you work on your poster zoom in and out to the level that is more</a:t>
            </a:r>
            <a:r>
              <a:rPr lang="en-US" sz="2600" b="0">
                <a:solidFill>
                  <a:schemeClr val="bg1">
                    <a:lumMod val="75000"/>
                  </a:schemeClr>
                </a:solidFill>
                <a:latin typeface="Frutiger LT Std 45 Light" pitchFamily="34" charset="0"/>
              </a:rPr>
              <a:t> </a:t>
            </a:r>
            <a:r>
              <a:rPr lang="en-US" sz="2600" b="0" baseline="0">
                <a:solidFill>
                  <a:schemeClr val="bg1">
                    <a:lumMod val="75000"/>
                  </a:schemeClr>
                </a:solidFill>
                <a:latin typeface="Frutiger LT Std 45 Light" pitchFamily="34" charset="0"/>
              </a:rPr>
              <a:t>comfortable </a:t>
            </a:r>
            <a:r>
              <a:rPr lang="en-US" sz="2600">
                <a:solidFill>
                  <a:schemeClr val="bg1">
                    <a:lumMod val="75000"/>
                  </a:schemeClr>
                </a:solidFill>
                <a:latin typeface="Frutiger LT Std 45 Light" pitchFamily="34" charset="0"/>
              </a:rPr>
              <a:t>for</a:t>
            </a:r>
            <a:r>
              <a:rPr lang="en-US" sz="2600" b="0" baseline="0">
                <a:solidFill>
                  <a:schemeClr val="bg1">
                    <a:lumMod val="75000"/>
                  </a:schemeClr>
                </a:solidFill>
                <a:latin typeface="Frutiger LT Std 45 Light" pitchFamily="34" charset="0"/>
              </a:rPr>
              <a:t> you. Go to VIEW &gt; ZOOM,</a:t>
            </a:r>
            <a:r>
              <a:rPr lang="en-US" sz="2600" b="0">
                <a:solidFill>
                  <a:schemeClr val="bg1">
                    <a:lumMod val="75000"/>
                  </a:schemeClr>
                </a:solidFill>
                <a:latin typeface="Frutiger LT Std 45 Light" pitchFamily="34" charset="0"/>
              </a:rPr>
              <a:t> or use the zoom slider in the bottom right corner.</a:t>
            </a:r>
          </a:p>
          <a:p>
            <a:pPr marL="1892300" indent="-1892300" algn="l" defTabSz="850900">
              <a:lnSpc>
                <a:spcPct val="150000"/>
              </a:lnSpc>
            </a:pPr>
            <a:endParaRPr lang="en-US" sz="2600" baseline="0">
              <a:solidFill>
                <a:schemeClr val="bg1">
                  <a:lumMod val="75000"/>
                </a:schemeClr>
              </a:solidFill>
              <a:latin typeface="Frutiger LT Std 45 Light" pitchFamily="34" charset="0"/>
            </a:endParaRPr>
          </a:p>
          <a:p>
            <a:pPr marL="1892300" indent="-1892300" algn="l" defTabSz="850900">
              <a:lnSpc>
                <a:spcPct val="150000"/>
              </a:lnSpc>
            </a:pPr>
            <a:endParaRPr lang="en-US" sz="2600" b="0" baseline="0">
              <a:solidFill>
                <a:schemeClr val="bg1">
                  <a:lumMod val="75000"/>
                </a:schemeClr>
              </a:solidFill>
              <a:latin typeface="Frutiger LT Std 45 Light" pitchFamily="34" charset="0"/>
            </a:endParaRPr>
          </a:p>
          <a:p>
            <a:pPr marL="1892300" indent="-1892300" algn="l" defTabSz="850900">
              <a:lnSpc>
                <a:spcPct val="150000"/>
              </a:lnSpc>
            </a:pPr>
            <a:r>
              <a:rPr lang="en-US" sz="2800" b="0" baseline="0">
                <a:solidFill>
                  <a:schemeClr val="bg1"/>
                </a:solidFill>
                <a:latin typeface="Frutiger LT Std 45 Light" pitchFamily="34" charset="0"/>
              </a:rPr>
              <a:t>                   </a:t>
            </a:r>
          </a:p>
          <a:p>
            <a:pPr algn="ctr">
              <a:lnSpc>
                <a:spcPct val="150000"/>
              </a:lnSpc>
            </a:pPr>
            <a:endParaRPr lang="en-US" sz="3200" b="1" baseline="0">
              <a:solidFill>
                <a:schemeClr val="bg1"/>
              </a:solidFill>
              <a:latin typeface="Frutiger LT Std 55 Roman" pitchFamily="34" charset="0"/>
            </a:endParaRPr>
          </a:p>
          <a:p>
            <a:pPr algn="ctr">
              <a:lnSpc>
                <a:spcPct val="150000"/>
              </a:lnSpc>
            </a:pPr>
            <a:endParaRPr lang="en-US" sz="3200" b="1" baseline="0">
              <a:solidFill>
                <a:schemeClr val="bg1"/>
              </a:solidFill>
              <a:latin typeface="Frutiger LT Std 55 Roman" pitchFamily="34" charset="0"/>
            </a:endParaRPr>
          </a:p>
          <a:p>
            <a:pPr algn="ctr">
              <a:lnSpc>
                <a:spcPct val="150000"/>
              </a:lnSpc>
            </a:pPr>
            <a:r>
              <a:rPr lang="en-US" sz="3200" b="1" baseline="0">
                <a:solidFill>
                  <a:schemeClr val="bg1"/>
                </a:solidFill>
                <a:latin typeface="Frutiger LT Std 55 Roman" pitchFamily="34" charset="0"/>
              </a:rPr>
              <a:t>Title, Authors, and Affiliations</a:t>
            </a:r>
          </a:p>
          <a:p>
            <a:pPr algn="ctr">
              <a:lnSpc>
                <a:spcPct val="150000"/>
              </a:lnSpc>
            </a:pPr>
            <a:endParaRPr lang="en-US" sz="3200" b="1" baseline="0">
              <a:solidFill>
                <a:schemeClr val="bg1"/>
              </a:solidFill>
              <a:latin typeface="Frutiger LT Std 55 Roman" pitchFamily="34" charset="0"/>
            </a:endParaRPr>
          </a:p>
          <a:p>
            <a:pPr>
              <a:lnSpc>
                <a:spcPct val="150000"/>
              </a:lnSpc>
            </a:pPr>
            <a:r>
              <a:rPr lang="en-US" sz="2600" b="0" baseline="0">
                <a:solidFill>
                  <a:schemeClr val="bg1">
                    <a:lumMod val="75000"/>
                  </a:schemeClr>
                </a:solidFill>
                <a:latin typeface="Frutiger LT Std 45 Light" pitchFamily="34" charset="0"/>
              </a:rPr>
              <a:t>Start designing your poster by adding the title, the names of the authors, and the affiliated institutions. </a:t>
            </a:r>
            <a:r>
              <a:rPr lang="en-US" sz="2600" b="0" spc="0" baseline="0">
                <a:solidFill>
                  <a:schemeClr val="bg1">
                    <a:lumMod val="75000"/>
                  </a:schemeClr>
                </a:solidFill>
                <a:latin typeface="Frutiger LT Std 45 Light" pitchFamily="34" charset="0"/>
              </a:rPr>
              <a:t>You can type or paste text into the provided boxes. The template will automatically adjust the size of your text to fit the title box. You can override this feature and </a:t>
            </a:r>
            <a:r>
              <a:rPr lang="en-US" sz="2600">
                <a:solidFill>
                  <a:schemeClr val="bg1">
                    <a:lumMod val="75000"/>
                  </a:schemeClr>
                </a:solidFill>
                <a:latin typeface="Frutiger LT Std 45 Light" pitchFamily="34" charset="0"/>
              </a:rPr>
              <a:t>manually change </a:t>
            </a:r>
            <a:r>
              <a:rPr lang="en-US" sz="2600" b="0" spc="0" baseline="0">
                <a:solidFill>
                  <a:schemeClr val="bg1">
                    <a:lumMod val="75000"/>
                  </a:schemeClr>
                </a:solidFill>
                <a:latin typeface="Frutiger LT Std 45 Light" pitchFamily="34" charset="0"/>
              </a:rPr>
              <a:t>the size of your text. </a:t>
            </a:r>
          </a:p>
          <a:p>
            <a:pPr algn="l">
              <a:lnSpc>
                <a:spcPct val="150000"/>
              </a:lnSpc>
            </a:pPr>
            <a:endParaRPr lang="en-US" sz="2600" b="0" spc="0" baseline="0">
              <a:solidFill>
                <a:schemeClr val="bg1">
                  <a:lumMod val="75000"/>
                </a:schemeClr>
              </a:solidFill>
              <a:latin typeface="Frutiger LT Std 45 Light" pitchFamily="34" charset="0"/>
            </a:endParaRPr>
          </a:p>
          <a:p>
            <a:pPr algn="l">
              <a:lnSpc>
                <a:spcPct val="150000"/>
              </a:lnSpc>
            </a:pPr>
            <a:r>
              <a:rPr lang="en-US" sz="2600" b="1" spc="300" baseline="0">
                <a:solidFill>
                  <a:srgbClr val="FFC000"/>
                </a:solidFill>
                <a:latin typeface="Frutiger LT Std 45 Light" pitchFamily="34" charset="0"/>
              </a:rPr>
              <a:t>TIP</a:t>
            </a:r>
            <a:r>
              <a:rPr lang="en-US" sz="2600" b="1" baseline="0">
                <a:solidFill>
                  <a:srgbClr val="FFC000"/>
                </a:solidFill>
                <a:latin typeface="Frutiger LT Std 45 Light" pitchFamily="34" charset="0"/>
              </a:rPr>
              <a:t>: </a:t>
            </a:r>
            <a:r>
              <a:rPr lang="en-US" sz="2600" b="0" baseline="0">
                <a:solidFill>
                  <a:schemeClr val="bg1">
                    <a:lumMod val="75000"/>
                  </a:schemeClr>
                </a:solidFill>
                <a:latin typeface="Frutiger LT Std 45 Light" pitchFamily="34" charset="0"/>
              </a:rPr>
              <a:t>The font size of your title should be bigger than your name(s) and </a:t>
            </a:r>
            <a:r>
              <a:rPr lang="en-US" sz="2600">
                <a:solidFill>
                  <a:schemeClr val="bg1">
                    <a:lumMod val="75000"/>
                  </a:schemeClr>
                </a:solidFill>
                <a:latin typeface="Frutiger LT Std 45 Light" pitchFamily="34" charset="0"/>
              </a:rPr>
              <a:t>affiliation(s).</a:t>
            </a:r>
            <a:endParaRPr lang="en-US" sz="2600" b="0" baseline="0">
              <a:solidFill>
                <a:schemeClr val="bg1">
                  <a:lumMod val="75000"/>
                </a:schemeClr>
              </a:solidFill>
              <a:latin typeface="Frutiger LT Std 45 Light" pitchFamily="34" charset="0"/>
            </a:endParaRPr>
          </a:p>
          <a:p>
            <a:pPr algn="l">
              <a:lnSpc>
                <a:spcPct val="150000"/>
              </a:lnSpc>
            </a:pPr>
            <a:br>
              <a:rPr lang="en-US" sz="2800" b="1" baseline="0">
                <a:solidFill>
                  <a:schemeClr val="bg1"/>
                </a:solidFill>
                <a:latin typeface="Frutiger LT Std 45 Light" pitchFamily="34" charset="0"/>
              </a:rPr>
            </a:br>
            <a:endParaRPr lang="en-US" sz="2800" b="1">
              <a:solidFill>
                <a:srgbClr val="FFC000"/>
              </a:solidFill>
              <a:latin typeface="Frutiger LT Std 45 Light" pitchFamily="34" charset="0"/>
            </a:endParaRPr>
          </a:p>
          <a:p>
            <a:pPr algn="ctr">
              <a:lnSpc>
                <a:spcPct val="150000"/>
              </a:lnSpc>
            </a:pPr>
            <a:endParaRPr lang="en-US" sz="2800" b="1">
              <a:solidFill>
                <a:srgbClr val="FFC000"/>
              </a:solidFill>
              <a:latin typeface="Frutiger LT Std 45 Light" pitchFamily="34" charset="0"/>
            </a:endParaRPr>
          </a:p>
          <a:p>
            <a:pPr algn="ctr">
              <a:lnSpc>
                <a:spcPct val="150000"/>
              </a:lnSpc>
            </a:pPr>
            <a:endParaRPr lang="en-US" sz="3200" b="1">
              <a:solidFill>
                <a:srgbClr val="FFC000"/>
              </a:solidFill>
              <a:latin typeface="Frutiger LT Std 55 Roman" pitchFamily="34" charset="0"/>
            </a:endParaRPr>
          </a:p>
          <a:p>
            <a:pPr algn="ctr">
              <a:lnSpc>
                <a:spcPct val="150000"/>
              </a:lnSpc>
            </a:pPr>
            <a:endParaRPr lang="en-US" sz="3200" b="1">
              <a:solidFill>
                <a:srgbClr val="FFC000"/>
              </a:solidFill>
              <a:latin typeface="Frutiger LT Std 55 Roman" pitchFamily="34" charset="0"/>
            </a:endParaRPr>
          </a:p>
          <a:p>
            <a:pPr algn="ctr">
              <a:lnSpc>
                <a:spcPct val="150000"/>
              </a:lnSpc>
            </a:pPr>
            <a:r>
              <a:rPr lang="en-US" sz="3200" b="1">
                <a:solidFill>
                  <a:schemeClr val="bg1"/>
                </a:solidFill>
                <a:latin typeface="Frutiger LT Std 55 Roman" pitchFamily="34" charset="0"/>
              </a:rPr>
              <a:t>How to add Text</a:t>
            </a:r>
          </a:p>
          <a:p>
            <a:pPr algn="ctr">
              <a:lnSpc>
                <a:spcPct val="150000"/>
              </a:lnSpc>
            </a:pPr>
            <a:endParaRPr lang="en-US" sz="3200" b="1">
              <a:solidFill>
                <a:schemeClr val="bg1"/>
              </a:solidFill>
              <a:latin typeface="Frutiger LT Std 55 Roman" pitchFamily="34" charset="0"/>
            </a:endParaRPr>
          </a:p>
          <a:p>
            <a:pPr marL="0" lvl="2" defTabSz="114300">
              <a:lnSpc>
                <a:spcPct val="150000"/>
              </a:lnSpc>
            </a:pPr>
            <a:r>
              <a:rPr lang="en-US" sz="2600">
                <a:solidFill>
                  <a:schemeClr val="bg1">
                    <a:lumMod val="75000"/>
                  </a:schemeClr>
                </a:solidFill>
                <a:latin typeface="Frutiger LT Std 45 Light" pitchFamily="34" charset="0"/>
              </a:rPr>
              <a:t>The template comes with a number of pre-formatted placeholder boxes for headers and body text. Additional headers and body text boxes may be added by copying and pasting the existing ones. Note that the boxes must have user-generated text in order to be copied and pasted. The default placeholder text [i.e. (</a:t>
            </a:r>
            <a:r>
              <a:rPr lang="en-US" sz="2600" i="1">
                <a:solidFill>
                  <a:schemeClr val="bg1">
                    <a:lumMod val="75000"/>
                  </a:schemeClr>
                </a:solidFill>
                <a:latin typeface="Frutiger LT Std 45 Light" pitchFamily="34" charset="0"/>
              </a:rPr>
              <a:t>Click to add text)</a:t>
            </a:r>
            <a:r>
              <a:rPr lang="en-US" sz="2600">
                <a:solidFill>
                  <a:schemeClr val="bg1">
                    <a:lumMod val="75000"/>
                  </a:schemeClr>
                </a:solidFill>
                <a:latin typeface="Frutiger LT Std 45 Light" pitchFamily="34" charset="0"/>
              </a:rPr>
              <a:t> and </a:t>
            </a:r>
            <a:r>
              <a:rPr lang="en-US" sz="2600" i="1">
                <a:solidFill>
                  <a:schemeClr val="bg1">
                    <a:lumMod val="75000"/>
                  </a:schemeClr>
                </a:solidFill>
                <a:latin typeface="Frutiger LT Std 45 Light" pitchFamily="34" charset="0"/>
              </a:rPr>
              <a:t>(Click to edit) Header</a:t>
            </a:r>
            <a:r>
              <a:rPr lang="en-US" sz="2600">
                <a:solidFill>
                  <a:schemeClr val="bg1">
                    <a:lumMod val="75000"/>
                  </a:schemeClr>
                </a:solidFill>
                <a:latin typeface="Frutiger LT Std 45 Light" pitchFamily="34" charset="0"/>
              </a:rPr>
              <a:t>] does not apply.</a:t>
            </a:r>
            <a:endParaRPr lang="en-US" sz="2400">
              <a:solidFill>
                <a:schemeClr val="bg1">
                  <a:lumMod val="75000"/>
                </a:schemeClr>
              </a:solidFill>
              <a:latin typeface="Frutiger LT Std 45 Light" pitchFamily="34" charset="0"/>
            </a:endParaRPr>
          </a:p>
          <a:p>
            <a:pPr marL="3265488" lvl="2" defTabSz="114300">
              <a:lnSpc>
                <a:spcPct val="150000"/>
              </a:lnSpc>
            </a:pPr>
            <a:endParaRPr lang="en-US" sz="2400">
              <a:solidFill>
                <a:schemeClr val="bg1">
                  <a:lumMod val="75000"/>
                </a:schemeClr>
              </a:solidFill>
              <a:latin typeface="Frutiger LT Std 45 Light" pitchFamily="34" charset="0"/>
            </a:endParaRPr>
          </a:p>
          <a:p>
            <a:pPr marL="3265488" lvl="2" defTabSz="114300">
              <a:lnSpc>
                <a:spcPct val="150000"/>
              </a:lnSpc>
            </a:pPr>
            <a:endParaRPr lang="en-US" sz="2400">
              <a:solidFill>
                <a:schemeClr val="bg1">
                  <a:lumMod val="75000"/>
                </a:schemeClr>
              </a:solidFill>
              <a:latin typeface="Frutiger LT Std 45 Light" pitchFamily="34" charset="0"/>
            </a:endParaRPr>
          </a:p>
          <a:p>
            <a:pPr marL="3265488" lvl="2" defTabSz="114300">
              <a:lnSpc>
                <a:spcPct val="150000"/>
              </a:lnSpc>
            </a:pPr>
            <a:endParaRPr lang="en-US" sz="2400">
              <a:solidFill>
                <a:schemeClr val="bg1">
                  <a:lumMod val="75000"/>
                </a:schemeClr>
              </a:solidFill>
              <a:latin typeface="Frutiger LT Std 45 Light" pitchFamily="34" charset="0"/>
            </a:endParaRPr>
          </a:p>
          <a:p>
            <a:pPr lvl="0" defTabSz="114300">
              <a:lnSpc>
                <a:spcPct val="150000"/>
              </a:lnSpc>
              <a:defRPr/>
            </a:pPr>
            <a:endParaRPr lang="en-US" sz="2400">
              <a:solidFill>
                <a:schemeClr val="bg1"/>
              </a:solidFill>
              <a:latin typeface="Frutiger LT Std 45 Light" pitchFamily="34" charset="0"/>
            </a:endParaRPr>
          </a:p>
          <a:p>
            <a:pPr lvl="0" defTabSz="114300">
              <a:lnSpc>
                <a:spcPct val="150000"/>
              </a:lnSpc>
              <a:defRPr/>
            </a:pPr>
            <a:r>
              <a:rPr lang="en-US" sz="2400">
                <a:solidFill>
                  <a:srgbClr val="FFC000"/>
                </a:solidFill>
                <a:latin typeface="Frutiger LT Std 45 Light" pitchFamily="34" charset="0"/>
              </a:rPr>
              <a:t>These informational sidebars will not be printed with the poster.</a:t>
            </a:r>
          </a:p>
          <a:p>
            <a:pPr algn="ctr">
              <a:lnSpc>
                <a:spcPct val="150000"/>
              </a:lnSpc>
            </a:pPr>
            <a:endParaRPr lang="en-US" sz="3200" b="1">
              <a:solidFill>
                <a:srgbClr val="FFC000"/>
              </a:solidFill>
              <a:latin typeface="Frutiger LT Std 55 Roman" pitchFamily="34" charset="0"/>
            </a:endParaRPr>
          </a:p>
          <a:p>
            <a:pPr algn="l">
              <a:lnSpc>
                <a:spcPct val="150000"/>
              </a:lnSpc>
            </a:pPr>
            <a:endParaRPr lang="en-US" sz="2400" b="0" baseline="0">
              <a:latin typeface="Frutiger LT Std 45 Light" pitchFamily="34" charset="0"/>
            </a:endParaRPr>
          </a:p>
        </p:txBody>
      </p:sp>
      <p:pic>
        <p:nvPicPr>
          <p:cNvPr id="10" name="Picture 4" descr="C:\Users\cmontesdeoca\Desktop\Umassd_powerpointbanner.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591464" y="21224169"/>
            <a:ext cx="9628852" cy="1083367"/>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352452" y="11579461"/>
            <a:ext cx="1363994" cy="1201935"/>
          </a:xfrm>
          <a:prstGeom prst="rect">
            <a:avLst/>
          </a:prstGeom>
        </p:spPr>
      </p:pic>
      <p:pic>
        <p:nvPicPr>
          <p:cNvPr id="12" name="Picture 11"/>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028688" y="11986336"/>
            <a:ext cx="4716463" cy="388186"/>
          </a:xfrm>
          <a:prstGeom prst="rect">
            <a:avLst/>
          </a:prstGeom>
        </p:spPr>
      </p:pic>
      <p:sp>
        <p:nvSpPr>
          <p:cNvPr id="13" name="Rectangle 12"/>
          <p:cNvSpPr/>
          <p:nvPr userDrawn="1"/>
        </p:nvSpPr>
        <p:spPr>
          <a:xfrm>
            <a:off x="44149386" y="0"/>
            <a:ext cx="11062139" cy="3297346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lnSpc>
                <a:spcPct val="150000"/>
              </a:lnSpc>
            </a:pPr>
            <a:r>
              <a:rPr lang="en-US" sz="4000" b="1" spc="600">
                <a:solidFill>
                  <a:schemeClr val="bg1"/>
                </a:solidFill>
                <a:latin typeface="Frutiger LT Std 55 Roman" pitchFamily="34" charset="0"/>
              </a:rPr>
              <a:t>GRAPHICS</a:t>
            </a:r>
          </a:p>
          <a:p>
            <a:pPr marL="0" indent="0" algn="l" defTabSz="114300">
              <a:lnSpc>
                <a:spcPct val="150000"/>
              </a:lnSpc>
            </a:pPr>
            <a:endParaRPr lang="en-US" sz="2400" b="0" baseline="0">
              <a:solidFill>
                <a:schemeClr val="bg1">
                  <a:lumMod val="75000"/>
                </a:schemeClr>
              </a:solidFill>
              <a:latin typeface="Trebuchet MS" pitchFamily="34" charset="0"/>
            </a:endParaRPr>
          </a:p>
          <a:p>
            <a:pPr algn="ctr">
              <a:lnSpc>
                <a:spcPct val="150000"/>
              </a:lnSpc>
            </a:pPr>
            <a:r>
              <a:rPr lang="en-US" sz="3600" b="1" baseline="0">
                <a:solidFill>
                  <a:schemeClr val="bg1"/>
                </a:solidFill>
                <a:latin typeface="Frutiger LT Std 55 Roman" pitchFamily="34" charset="0"/>
              </a:rPr>
              <a:t>How to add Tables</a:t>
            </a:r>
          </a:p>
          <a:p>
            <a:pPr marL="1730375" lvl="1" defTabSz="114300">
              <a:lnSpc>
                <a:spcPct val="150000"/>
              </a:lnSpc>
            </a:pPr>
            <a:r>
              <a:rPr lang="en-US" sz="2600" b="0" baseline="0">
                <a:solidFill>
                  <a:schemeClr val="bg1">
                    <a:lumMod val="75000"/>
                  </a:schemeClr>
                </a:solidFill>
                <a:latin typeface="Frutiger LT Std 45 Light" pitchFamily="34" charset="0"/>
              </a:rPr>
              <a:t>To add a table go to the INSERT menu and click on TABLE. A drop-down box will help you select rows and columns</a:t>
            </a:r>
            <a:r>
              <a:rPr lang="en-US" sz="2600">
                <a:solidFill>
                  <a:schemeClr val="bg1">
                    <a:lumMod val="75000"/>
                  </a:schemeClr>
                </a:solidFill>
                <a:latin typeface="Frutiger LT Std 45 Light" pitchFamily="34" charset="0"/>
              </a:rPr>
              <a:t>.</a:t>
            </a:r>
          </a:p>
          <a:p>
            <a:pPr marL="1730375" lvl="1" defTabSz="114300">
              <a:lnSpc>
                <a:spcPct val="150000"/>
              </a:lnSpc>
            </a:pPr>
            <a:endParaRPr lang="en-US" sz="2600">
              <a:solidFill>
                <a:schemeClr val="bg1">
                  <a:lumMod val="75000"/>
                </a:schemeClr>
              </a:solidFill>
              <a:latin typeface="Frutiger LT Std 45 Light" pitchFamily="34" charset="0"/>
            </a:endParaRPr>
          </a:p>
          <a:p>
            <a:pPr marL="1730375" lvl="1" defTabSz="114300">
              <a:lnSpc>
                <a:spcPct val="150000"/>
              </a:lnSpc>
            </a:pPr>
            <a:r>
              <a:rPr lang="en-US" sz="2600">
                <a:solidFill>
                  <a:schemeClr val="bg1">
                    <a:lumMod val="75000"/>
                  </a:schemeClr>
                </a:solidFill>
                <a:latin typeface="Frutiger LT Std 45 Light" pitchFamily="34" charset="0"/>
              </a:rPr>
              <a:t> You can also copy and a paste a table from Word or another PowerPoint document. A pasted table may need to be re-formatted using the DESIGN and LAYOUT tabs that will appear when the table is selected.</a:t>
            </a:r>
          </a:p>
          <a:p>
            <a:pPr marL="1730375" lvl="1" defTabSz="114300">
              <a:lnSpc>
                <a:spcPct val="150000"/>
              </a:lnSpc>
            </a:pPr>
            <a:endParaRPr lang="en-US" sz="2600">
              <a:solidFill>
                <a:schemeClr val="bg1">
                  <a:lumMod val="75000"/>
                </a:schemeClr>
              </a:solidFill>
              <a:latin typeface="Frutiger LT Std 45 Light" pitchFamily="34" charset="0"/>
            </a:endParaRPr>
          </a:p>
          <a:p>
            <a:pPr marL="1730375" lvl="1" defTabSz="114300">
              <a:lnSpc>
                <a:spcPct val="150000"/>
              </a:lnSpc>
            </a:pPr>
            <a:r>
              <a:rPr lang="en-US" sz="2600">
                <a:solidFill>
                  <a:prstClr val="white">
                    <a:lumMod val="75000"/>
                  </a:prstClr>
                </a:solidFill>
                <a:latin typeface="Frutiger LT Std 45 Light" pitchFamily="34" charset="0"/>
              </a:rPr>
              <a:t>You can simply copy and paste charts and graphs from Excel or Word. Some reformatting may be required depending on how the original document has been created.</a:t>
            </a:r>
          </a:p>
          <a:p>
            <a:pPr marL="1730375" lvl="1" defTabSz="114300">
              <a:lnSpc>
                <a:spcPct val="150000"/>
              </a:lnSpc>
            </a:pPr>
            <a:endParaRPr lang="en-US" sz="2600" b="0" baseline="0">
              <a:solidFill>
                <a:schemeClr val="bg1">
                  <a:lumMod val="75000"/>
                </a:schemeClr>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kumimoji="0" lang="en-US" sz="3600" b="0" i="0" u="none" strike="noStrike" kern="1200" cap="none" spc="0" normalizeH="0" baseline="0" noProof="0">
              <a:ln>
                <a:noFill/>
              </a:ln>
              <a:solidFill>
                <a:prstClr val="white">
                  <a:lumMod val="75000"/>
                </a:prstClr>
              </a:solidFill>
              <a:effectLst/>
              <a:uLnTx/>
              <a:uFillTx/>
              <a:latin typeface="Frutiger LT Std 45 Light" pitchFamily="34" charset="0"/>
            </a:endParaRPr>
          </a:p>
          <a:p>
            <a:pPr algn="ctr">
              <a:lnSpc>
                <a:spcPct val="150000"/>
              </a:lnSpc>
            </a:pPr>
            <a:r>
              <a:rPr lang="en-US" sz="3600" b="1">
                <a:solidFill>
                  <a:schemeClr val="bg1"/>
                </a:solidFill>
                <a:latin typeface="Frutiger LT Std 55 Roman" pitchFamily="34" charset="0"/>
              </a:rPr>
              <a:t>Photos / Graphics</a:t>
            </a:r>
          </a:p>
          <a:p>
            <a:pPr defTabSz="977900">
              <a:lnSpc>
                <a:spcPct val="150000"/>
              </a:lnSpc>
            </a:pPr>
            <a:r>
              <a:rPr lang="en-US" sz="2600">
                <a:solidFill>
                  <a:schemeClr val="bg1">
                    <a:lumMod val="75000"/>
                  </a:schemeClr>
                </a:solidFill>
                <a:latin typeface="Frutiger LT Std 45 Light" pitchFamily="34" charset="0"/>
              </a:rPr>
              <a:t>You can add images by dragging and dropping them from your desktop, copy and paste, or by going to INSERT &gt; PICTURES. Resize images proportionally by holding down the SHIFT key and dragging one of the corner handles. For a professional-looking poster, avoid distorting your images by enlarging them disproportionally.</a:t>
            </a:r>
          </a:p>
          <a:p>
            <a:pPr defTabSz="977900">
              <a:lnSpc>
                <a:spcPct val="150000"/>
              </a:lnSpc>
            </a:pPr>
            <a:endParaRPr lang="en-US" sz="2600">
              <a:latin typeface="Trebuchet MS" pitchFamily="34" charset="0"/>
            </a:endParaRPr>
          </a:p>
          <a:p>
            <a:pPr algn="ctr">
              <a:lnSpc>
                <a:spcPct val="150000"/>
              </a:lnSpc>
            </a:pPr>
            <a:endParaRPr lang="en-US" sz="2800" b="1">
              <a:solidFill>
                <a:srgbClr val="FFC000"/>
              </a:solidFill>
              <a:latin typeface="Trebuchet MS" pitchFamily="34" charset="0"/>
            </a:endParaRPr>
          </a:p>
          <a:p>
            <a:pPr algn="ctr">
              <a:lnSpc>
                <a:spcPct val="150000"/>
              </a:lnSpc>
            </a:pPr>
            <a:endParaRPr lang="en-US" sz="2800" b="1">
              <a:solidFill>
                <a:srgbClr val="FFC000"/>
              </a:solidFill>
              <a:latin typeface="Trebuchet MS" pitchFamily="34" charset="0"/>
            </a:endParaRPr>
          </a:p>
          <a:p>
            <a:pPr algn="ctr">
              <a:lnSpc>
                <a:spcPct val="150000"/>
              </a:lnSpc>
            </a:pPr>
            <a:endParaRPr lang="en-US" sz="2800" b="1">
              <a:solidFill>
                <a:srgbClr val="FFC000"/>
              </a:solidFill>
              <a:latin typeface="Trebuchet MS" pitchFamily="34" charset="0"/>
            </a:endParaRPr>
          </a:p>
          <a:p>
            <a:pPr algn="ctr">
              <a:lnSpc>
                <a:spcPct val="150000"/>
              </a:lnSpc>
            </a:pPr>
            <a:endParaRPr lang="en-US" sz="2800" b="1">
              <a:solidFill>
                <a:srgbClr val="FFC000"/>
              </a:solidFill>
              <a:latin typeface="Trebuchet MS" pitchFamily="34" charset="0"/>
            </a:endParaRPr>
          </a:p>
          <a:p>
            <a:pPr algn="ctr">
              <a:lnSpc>
                <a:spcPct val="150000"/>
              </a:lnSpc>
            </a:pPr>
            <a:endParaRPr lang="en-US" sz="3200" b="1">
              <a:solidFill>
                <a:srgbClr val="FFC000"/>
              </a:solidFill>
              <a:latin typeface="Frutiger LT Std 55 Roman" pitchFamily="34" charset="0"/>
            </a:endParaRPr>
          </a:p>
          <a:p>
            <a:pPr algn="ctr">
              <a:lnSpc>
                <a:spcPct val="150000"/>
              </a:lnSpc>
            </a:pPr>
            <a:endParaRPr lang="en-US" sz="3600" b="1">
              <a:solidFill>
                <a:srgbClr val="FFC000"/>
              </a:solidFill>
              <a:latin typeface="Frutiger LT Std 55 Roman" pitchFamily="34" charset="0"/>
            </a:endParaRPr>
          </a:p>
          <a:p>
            <a:pPr algn="ctr">
              <a:lnSpc>
                <a:spcPct val="150000"/>
              </a:lnSpc>
            </a:pPr>
            <a:r>
              <a:rPr lang="en-US" sz="3600" b="1">
                <a:solidFill>
                  <a:schemeClr val="bg1"/>
                </a:solidFill>
                <a:latin typeface="Frutiger LT Std 55 Roman" pitchFamily="34" charset="0"/>
              </a:rPr>
              <a:t>Image Quality Check</a:t>
            </a:r>
          </a:p>
          <a:p>
            <a:pPr lvl="0" defTabSz="977900">
              <a:lnSpc>
                <a:spcPct val="150000"/>
              </a:lnSpc>
            </a:pPr>
            <a:r>
              <a:rPr lang="en-US" sz="2600">
                <a:solidFill>
                  <a:schemeClr val="bg1">
                    <a:lumMod val="75000"/>
                  </a:schemeClr>
                </a:solidFill>
                <a:latin typeface="Frutiger LT Std 45 Light" pitchFamily="34" charset="0"/>
              </a:rPr>
              <a:t>Zoom in and look at your images at 100% magnification. If they look good they will print well. </a:t>
            </a:r>
            <a:endParaRPr lang="en-US" sz="2600">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lumMod val="75000"/>
                </a:prstClr>
              </a:solidFill>
              <a:effectLst/>
              <a:uLnTx/>
              <a:uFillTx/>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prstClr val="white">
                  <a:lumMod val="75000"/>
                </a:prstClr>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lumMod val="75000"/>
                </a:prstClr>
              </a:solidFill>
              <a:effectLst/>
              <a:uLnTx/>
              <a:uFillTx/>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prstClr val="white">
                  <a:lumMod val="75000"/>
                </a:prstClr>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prstClr val="white">
                  <a:lumMod val="75000"/>
                </a:prstClr>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prstClr val="white">
                  <a:lumMod val="75000"/>
                </a:prstClr>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lumMod val="75000"/>
                </a:prstClr>
              </a:solidFill>
              <a:effectLst/>
              <a:uLnTx/>
              <a:uFillTx/>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r>
              <a:rPr lang="en-US" sz="2400">
                <a:solidFill>
                  <a:schemeClr val="bg1"/>
                </a:solidFill>
                <a:latin typeface="Frutiger LT Std 45 Light" pitchFamily="34" charset="0"/>
              </a:rPr>
              <a:t>For more templates &amp; information about our printing services, </a:t>
            </a:r>
          </a:p>
          <a:p>
            <a:pPr marL="0" marR="0" lvl="0" indent="0" algn="l" defTabSz="114300" rtl="0" eaLnBrk="1" fontAlgn="auto" latinLnBrk="0" hangingPunct="1">
              <a:lnSpc>
                <a:spcPct val="150000"/>
              </a:lnSpc>
              <a:spcBef>
                <a:spcPts val="0"/>
              </a:spcBef>
              <a:spcAft>
                <a:spcPts val="0"/>
              </a:spcAft>
              <a:buClrTx/>
              <a:buSzTx/>
              <a:buFontTx/>
              <a:buNone/>
              <a:tabLst/>
              <a:defRPr/>
            </a:pPr>
            <a:r>
              <a:rPr lang="en-US" sz="2400">
                <a:solidFill>
                  <a:schemeClr val="bg1"/>
                </a:solidFill>
                <a:latin typeface="Frutiger LT Std 45 Light" pitchFamily="34" charset="0"/>
              </a:rPr>
              <a:t>as well as a printable version of these instructions, please visit</a:t>
            </a:r>
          </a:p>
          <a:p>
            <a:pPr marL="0" marR="0" lvl="0" indent="0" algn="l" defTabSz="114300" rtl="0" eaLnBrk="1" fontAlgn="auto" latinLnBrk="0" hangingPunct="1">
              <a:lnSpc>
                <a:spcPct val="150000"/>
              </a:lnSpc>
              <a:spcBef>
                <a:spcPts val="0"/>
              </a:spcBef>
              <a:spcAft>
                <a:spcPts val="0"/>
              </a:spcAft>
              <a:buClrTx/>
              <a:buSzTx/>
              <a:buFontTx/>
              <a:buNone/>
              <a:tabLst/>
              <a:defRPr/>
            </a:pPr>
            <a:r>
              <a:rPr lang="en-US" sz="2400">
                <a:solidFill>
                  <a:srgbClr val="FFC000"/>
                </a:solidFill>
                <a:latin typeface="Frutiger LT Std 45 Light" pitchFamily="34" charset="0"/>
              </a:rPr>
              <a:t>library.umassd.edu/</a:t>
            </a:r>
            <a:r>
              <a:rPr lang="en-US" sz="2400" err="1">
                <a:solidFill>
                  <a:srgbClr val="FFC000"/>
                </a:solidFill>
                <a:latin typeface="Frutiger LT Std 45 Light" pitchFamily="34" charset="0"/>
              </a:rPr>
              <a:t>photographics</a:t>
            </a:r>
            <a:r>
              <a:rPr lang="en-US" sz="2400">
                <a:solidFill>
                  <a:srgbClr val="FFC000"/>
                </a:solidFill>
                <a:latin typeface="Frutiger LT Std 45 Light" pitchFamily="34" charset="0"/>
              </a:rPr>
              <a:t>/</a:t>
            </a:r>
            <a:r>
              <a:rPr lang="en-US" sz="2400" err="1">
                <a:solidFill>
                  <a:srgbClr val="FFC000"/>
                </a:solidFill>
                <a:latin typeface="Frutiger LT Std 45 Light" pitchFamily="34" charset="0"/>
              </a:rPr>
              <a:t>postertemplate</a:t>
            </a:r>
            <a:endParaRPr lang="en-US" sz="2400">
              <a:solidFill>
                <a:srgbClr val="FFC000"/>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endParaRPr lang="en-US" sz="2400">
              <a:solidFill>
                <a:schemeClr val="bg1"/>
              </a:solidFill>
              <a:latin typeface="Frutiger LT Std 45 Light" pitchFamily="34" charset="0"/>
            </a:endParaRPr>
          </a:p>
          <a:p>
            <a:pPr marL="0" marR="0" lvl="0" indent="0" algn="l" defTabSz="114300" rtl="0" eaLnBrk="1" fontAlgn="auto" latinLnBrk="0" hangingPunct="1">
              <a:lnSpc>
                <a:spcPct val="150000"/>
              </a:lnSpc>
              <a:spcBef>
                <a:spcPts val="0"/>
              </a:spcBef>
              <a:spcAft>
                <a:spcPts val="0"/>
              </a:spcAft>
              <a:buClrTx/>
              <a:buSzTx/>
              <a:buFontTx/>
              <a:buNone/>
              <a:tabLst/>
              <a:defRPr/>
            </a:pPr>
            <a:r>
              <a:rPr lang="en-US" sz="2400">
                <a:solidFill>
                  <a:schemeClr val="bg1"/>
                </a:solidFill>
                <a:latin typeface="Frutiger LT Std 45 Light" pitchFamily="34" charset="0"/>
              </a:rPr>
              <a:t>For printing and other questions please contact the </a:t>
            </a:r>
            <a:r>
              <a:rPr lang="en-US" sz="2400" err="1">
                <a:solidFill>
                  <a:schemeClr val="bg1"/>
                </a:solidFill>
                <a:latin typeface="Frutiger LT Std 45 Light" pitchFamily="34" charset="0"/>
              </a:rPr>
              <a:t>PhotoGraphics</a:t>
            </a:r>
            <a:r>
              <a:rPr lang="en-US" sz="2400">
                <a:solidFill>
                  <a:schemeClr val="bg1"/>
                </a:solidFill>
                <a:latin typeface="Frutiger LT Std 45 Light" pitchFamily="34" charset="0"/>
              </a:rPr>
              <a:t> Dept</a:t>
            </a:r>
            <a:r>
              <a:rPr lang="en-US" sz="2400">
                <a:solidFill>
                  <a:prstClr val="white">
                    <a:lumMod val="75000"/>
                  </a:prstClr>
                </a:solidFill>
                <a:latin typeface="Frutiger LT Std 45 Light" pitchFamily="34" charset="0"/>
              </a:rPr>
              <a:t>. </a:t>
            </a:r>
          </a:p>
          <a:p>
            <a:pPr lvl="0" defTabSz="114300">
              <a:lnSpc>
                <a:spcPct val="150000"/>
              </a:lnSpc>
              <a:defRPr/>
            </a:pPr>
            <a:r>
              <a:rPr lang="en-US" sz="2400">
                <a:solidFill>
                  <a:srgbClr val="FFC000"/>
                </a:solidFill>
                <a:latin typeface="Frutiger LT Std 45 Light" pitchFamily="34" charset="0"/>
              </a:rPr>
              <a:t>photographics@umassd.edu</a:t>
            </a:r>
            <a:endParaRPr kumimoji="0" lang="en-US" sz="2400" b="0" i="0" u="none" strike="noStrike" kern="1200" cap="none" spc="0" normalizeH="0" baseline="0" noProof="0">
              <a:ln>
                <a:noFill/>
              </a:ln>
              <a:solidFill>
                <a:srgbClr val="FFC000"/>
              </a:solidFill>
              <a:effectLst/>
              <a:uLnTx/>
              <a:uFillTx/>
              <a:latin typeface="Frutiger LT Std 45 Light"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a:ln>
                <a:noFill/>
              </a:ln>
              <a:solidFill>
                <a:srgbClr val="FFC000"/>
              </a:solidFill>
              <a:effectLst/>
              <a:uLnTx/>
              <a:uFillTx/>
              <a:latin typeface="Trebuchet MS" pitchFamily="34" charset="0"/>
            </a:endParaRPr>
          </a:p>
        </p:txBody>
      </p:sp>
      <p:pic>
        <p:nvPicPr>
          <p:cNvPr id="14" name="Picture 13"/>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4496224" y="3923560"/>
            <a:ext cx="1528778" cy="1893512"/>
          </a:xfrm>
          <a:prstGeom prst="rect">
            <a:avLst/>
          </a:prstGeom>
        </p:spPr>
      </p:pic>
      <p:pic>
        <p:nvPicPr>
          <p:cNvPr id="15" name="Picture 14"/>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44496222" y="2987858"/>
            <a:ext cx="637363" cy="935702"/>
          </a:xfrm>
          <a:prstGeom prst="rect">
            <a:avLst/>
          </a:prstGeom>
        </p:spPr>
      </p:pic>
      <p:sp>
        <p:nvSpPr>
          <p:cNvPr id="16" name="TextBox 15"/>
          <p:cNvSpPr txBox="1"/>
          <p:nvPr userDrawn="1"/>
        </p:nvSpPr>
        <p:spPr>
          <a:xfrm>
            <a:off x="45480171" y="17857295"/>
            <a:ext cx="2247311" cy="707886"/>
          </a:xfrm>
          <a:prstGeom prst="rect">
            <a:avLst/>
          </a:prstGeom>
          <a:noFill/>
        </p:spPr>
        <p:txBody>
          <a:bodyPr wrap="square" lIns="457200" tIns="457200" rIns="457200" bIns="0" rtlCol="0">
            <a:spAutoFit/>
          </a:bodyPr>
          <a:lstStyle/>
          <a:p>
            <a:pPr algn="ctr"/>
            <a:r>
              <a:rPr lang="en-US" sz="1600">
                <a:solidFill>
                  <a:schemeClr val="bg1"/>
                </a:solidFill>
                <a:latin typeface="Frutiger LT Std 45 Light" pitchFamily="34" charset="0"/>
              </a:rPr>
              <a:t>Corner</a:t>
            </a:r>
            <a:r>
              <a:rPr lang="en-US" sz="1600" baseline="0">
                <a:solidFill>
                  <a:schemeClr val="bg1"/>
                </a:solidFill>
                <a:latin typeface="Frutiger LT Std 45 Light" pitchFamily="34" charset="0"/>
              </a:rPr>
              <a:t> handles</a:t>
            </a:r>
            <a:endParaRPr lang="en-US" sz="1600">
              <a:solidFill>
                <a:schemeClr val="bg1"/>
              </a:solidFill>
              <a:latin typeface="Frutiger LT Std 45 Light" pitchFamily="34" charset="0"/>
            </a:endParaRPr>
          </a:p>
        </p:txBody>
      </p:sp>
      <p:pic>
        <p:nvPicPr>
          <p:cNvPr id="17" name="Picture 7" descr="X:\Graphics\Powerpoint templates project\arnie.jpg"/>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49020270" y="16632837"/>
            <a:ext cx="1380556" cy="2070833"/>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descr="X:\Graphics\Powerpoint templates project\arnie.jpg"/>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50534750" y="16630306"/>
            <a:ext cx="3211358" cy="2233981"/>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userDrawn="1"/>
        </p:nvSpPr>
        <p:spPr>
          <a:xfrm>
            <a:off x="50534750" y="18587504"/>
            <a:ext cx="3207021" cy="400100"/>
          </a:xfrm>
          <a:prstGeom prst="rect">
            <a:avLst/>
          </a:prstGeom>
          <a:solidFill>
            <a:srgbClr val="C00000"/>
          </a:solidFill>
        </p:spPr>
        <p:txBody>
          <a:bodyPr wrap="square" lIns="457200" tIns="91440" rIns="457200" bIns="91440" rtlCol="0">
            <a:spAutoFit/>
          </a:bodyPr>
          <a:lstStyle/>
          <a:p>
            <a:pPr algn="ctr"/>
            <a:r>
              <a:rPr lang="en-US" sz="1400" b="1">
                <a:solidFill>
                  <a:schemeClr val="bg1"/>
                </a:solidFill>
                <a:latin typeface="Frutiger LT Std 55 Roman" pitchFamily="34" charset="0"/>
              </a:rPr>
              <a:t>DISTORTED</a:t>
            </a:r>
            <a:endParaRPr lang="en-US" sz="700" b="1">
              <a:solidFill>
                <a:schemeClr val="bg1"/>
              </a:solidFill>
              <a:latin typeface="Frutiger LT Std 55 Roman" pitchFamily="34" charset="0"/>
            </a:endParaRPr>
          </a:p>
        </p:txBody>
      </p:sp>
      <p:sp>
        <p:nvSpPr>
          <p:cNvPr id="20" name="TextBox 19"/>
          <p:cNvSpPr txBox="1"/>
          <p:nvPr userDrawn="1"/>
        </p:nvSpPr>
        <p:spPr>
          <a:xfrm>
            <a:off x="49020271" y="18561378"/>
            <a:ext cx="1380096" cy="430887"/>
          </a:xfrm>
          <a:prstGeom prst="rect">
            <a:avLst/>
          </a:prstGeom>
          <a:solidFill>
            <a:srgbClr val="FFC000"/>
          </a:solidFill>
          <a:ln>
            <a:noFill/>
          </a:ln>
        </p:spPr>
        <p:txBody>
          <a:bodyPr wrap="square" lIns="91440" tIns="91440" rIns="91440" bIns="91440" rtlCol="0">
            <a:spAutoFit/>
          </a:bodyPr>
          <a:lstStyle/>
          <a:p>
            <a:pPr algn="ctr"/>
            <a:r>
              <a:rPr lang="en-US" sz="1600" b="1">
                <a:solidFill>
                  <a:schemeClr val="tx1"/>
                </a:solidFill>
                <a:latin typeface="Frutiger LT Std 55 Roman" pitchFamily="34" charset="0"/>
              </a:rPr>
              <a:t>ORIGINAL</a:t>
            </a:r>
          </a:p>
        </p:txBody>
      </p:sp>
      <p:pic>
        <p:nvPicPr>
          <p:cNvPr id="24" name="Picture 2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45260613" y="17307172"/>
            <a:ext cx="2686425" cy="838317"/>
          </a:xfrm>
          <a:prstGeom prst="rect">
            <a:avLst/>
          </a:prstGeom>
        </p:spPr>
      </p:pic>
      <p:sp>
        <p:nvSpPr>
          <p:cNvPr id="25" name="TextBox 24"/>
          <p:cNvSpPr txBox="1"/>
          <p:nvPr userDrawn="1"/>
        </p:nvSpPr>
        <p:spPr>
          <a:xfrm rot="16200000">
            <a:off x="43875079" y="23733354"/>
            <a:ext cx="2432515" cy="338553"/>
          </a:xfrm>
          <a:prstGeom prst="rect">
            <a:avLst/>
          </a:prstGeom>
          <a:noFill/>
        </p:spPr>
        <p:txBody>
          <a:bodyPr wrap="square" lIns="91440" tIns="91440" rIns="91440" bIns="0" rtlCol="0">
            <a:spAutoFit/>
          </a:bodyPr>
          <a:lstStyle/>
          <a:p>
            <a:pPr algn="ctr"/>
            <a:r>
              <a:rPr lang="en-US" sz="1600">
                <a:solidFill>
                  <a:srgbClr val="92D050"/>
                </a:solidFill>
                <a:latin typeface="Frutiger LT Std 45 Light" pitchFamily="34" charset="0"/>
              </a:rPr>
              <a:t>Good</a:t>
            </a:r>
            <a:r>
              <a:rPr lang="en-US" sz="1600" baseline="0">
                <a:solidFill>
                  <a:srgbClr val="92D050"/>
                </a:solidFill>
                <a:latin typeface="Frutiger LT Std 45 Light" pitchFamily="34" charset="0"/>
              </a:rPr>
              <a:t> </a:t>
            </a:r>
            <a:r>
              <a:rPr lang="en-US" sz="1600" baseline="0">
                <a:solidFill>
                  <a:schemeClr val="bg1"/>
                </a:solidFill>
                <a:latin typeface="Frutiger LT Std 45 Light" pitchFamily="34" charset="0"/>
              </a:rPr>
              <a:t>printing quality</a:t>
            </a:r>
            <a:endParaRPr lang="en-US" sz="1600">
              <a:solidFill>
                <a:schemeClr val="bg1"/>
              </a:solidFill>
              <a:latin typeface="Frutiger LT Std 45 Light" pitchFamily="34" charset="0"/>
            </a:endParaRPr>
          </a:p>
        </p:txBody>
      </p:sp>
      <p:sp>
        <p:nvSpPr>
          <p:cNvPr id="26" name="TextBox 25"/>
          <p:cNvSpPr txBox="1"/>
          <p:nvPr userDrawn="1"/>
        </p:nvSpPr>
        <p:spPr>
          <a:xfrm rot="16200000">
            <a:off x="52859538" y="23754090"/>
            <a:ext cx="2432515" cy="338553"/>
          </a:xfrm>
          <a:prstGeom prst="rect">
            <a:avLst/>
          </a:prstGeom>
          <a:noFill/>
        </p:spPr>
        <p:txBody>
          <a:bodyPr wrap="square" lIns="91440" tIns="91440" rIns="91440" bIns="0" rtlCol="0">
            <a:spAutoFit/>
          </a:bodyPr>
          <a:lstStyle/>
          <a:p>
            <a:pPr algn="ctr"/>
            <a:r>
              <a:rPr lang="en-US" sz="1600">
                <a:solidFill>
                  <a:srgbClr val="FF0000"/>
                </a:solidFill>
                <a:latin typeface="Frutiger LT Std 45 Light" pitchFamily="34" charset="0"/>
              </a:rPr>
              <a:t>Bad </a:t>
            </a:r>
            <a:r>
              <a:rPr lang="en-US" sz="1600">
                <a:solidFill>
                  <a:schemeClr val="bg1"/>
                </a:solidFill>
                <a:latin typeface="Frutiger LT Std 45 Light" pitchFamily="34" charset="0"/>
              </a:rPr>
              <a:t>printing quality</a:t>
            </a:r>
          </a:p>
        </p:txBody>
      </p:sp>
      <p:pic>
        <p:nvPicPr>
          <p:cNvPr id="27" name="Picture 8" descr="X:\Graphics\Powerpoint templates project\library_back.jpg"/>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45403012" y="22606497"/>
            <a:ext cx="3968274" cy="2645516"/>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9" descr="X:\Graphics\Powerpoint templates project\library_back_badres.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55913" y="22606497"/>
            <a:ext cx="3950606" cy="2633737"/>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3404590" y="1647466"/>
            <a:ext cx="9572212" cy="1505667"/>
          </a:xfrm>
          <a:prstGeom prst="rect">
            <a:avLst/>
          </a:prstGeom>
        </p:spPr>
      </p:pic>
    </p:spTree>
  </p:cSld>
  <p:clrMap bg1="lt1" tx1="dk1" bg2="lt2" tx2="dk2" accent1="accent1" accent2="accent2" accent3="accent3" accent4="accent4" accent5="accent5" accent6="accent6" hlink="hlink" folHlink="folHlink"/>
  <p:sldLayoutIdLst>
    <p:sldLayoutId id="2147483658" r:id="rId1"/>
    <p:sldLayoutId id="2147483689" r:id="rId2"/>
  </p:sldLayoutIdLst>
  <p:txStyles>
    <p:titleStyle>
      <a:lvl1pPr algn="ctr" defTabSz="4388166"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563" indent="-1645563" algn="l" defTabSz="4388166"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385" indent="-1371302" algn="l" defTabSz="4388166"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5208" indent="-1097042" algn="l" defTabSz="4388166"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79292"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3374"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7458"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1540"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5624"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49706" indent="-1097042" algn="l" defTabSz="4388166"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166" rtl="0" eaLnBrk="1" latinLnBrk="0" hangingPunct="1">
        <a:defRPr sz="8600" kern="1200">
          <a:solidFill>
            <a:schemeClr val="tx1"/>
          </a:solidFill>
          <a:latin typeface="+mn-lt"/>
          <a:ea typeface="+mn-ea"/>
          <a:cs typeface="+mn-cs"/>
        </a:defRPr>
      </a:lvl1pPr>
      <a:lvl2pPr marL="2194085" algn="l" defTabSz="4388166" rtl="0" eaLnBrk="1" latinLnBrk="0" hangingPunct="1">
        <a:defRPr sz="8600" kern="1200">
          <a:solidFill>
            <a:schemeClr val="tx1"/>
          </a:solidFill>
          <a:latin typeface="+mn-lt"/>
          <a:ea typeface="+mn-ea"/>
          <a:cs typeface="+mn-cs"/>
        </a:defRPr>
      </a:lvl2pPr>
      <a:lvl3pPr marL="4388166" algn="l" defTabSz="4388166" rtl="0" eaLnBrk="1" latinLnBrk="0" hangingPunct="1">
        <a:defRPr sz="8600" kern="1200">
          <a:solidFill>
            <a:schemeClr val="tx1"/>
          </a:solidFill>
          <a:latin typeface="+mn-lt"/>
          <a:ea typeface="+mn-ea"/>
          <a:cs typeface="+mn-cs"/>
        </a:defRPr>
      </a:lvl3pPr>
      <a:lvl4pPr marL="6582250" algn="l" defTabSz="4388166" rtl="0" eaLnBrk="1" latinLnBrk="0" hangingPunct="1">
        <a:defRPr sz="8600" kern="1200">
          <a:solidFill>
            <a:schemeClr val="tx1"/>
          </a:solidFill>
          <a:latin typeface="+mn-lt"/>
          <a:ea typeface="+mn-ea"/>
          <a:cs typeface="+mn-cs"/>
        </a:defRPr>
      </a:lvl4pPr>
      <a:lvl5pPr marL="8776332" algn="l" defTabSz="4388166" rtl="0" eaLnBrk="1" latinLnBrk="0" hangingPunct="1">
        <a:defRPr sz="8600" kern="1200">
          <a:solidFill>
            <a:schemeClr val="tx1"/>
          </a:solidFill>
          <a:latin typeface="+mn-lt"/>
          <a:ea typeface="+mn-ea"/>
          <a:cs typeface="+mn-cs"/>
        </a:defRPr>
      </a:lvl5pPr>
      <a:lvl6pPr marL="10970417" algn="l" defTabSz="4388166" rtl="0" eaLnBrk="1" latinLnBrk="0" hangingPunct="1">
        <a:defRPr sz="8600" kern="1200">
          <a:solidFill>
            <a:schemeClr val="tx1"/>
          </a:solidFill>
          <a:latin typeface="+mn-lt"/>
          <a:ea typeface="+mn-ea"/>
          <a:cs typeface="+mn-cs"/>
        </a:defRPr>
      </a:lvl6pPr>
      <a:lvl7pPr marL="13164501" algn="l" defTabSz="4388166" rtl="0" eaLnBrk="1" latinLnBrk="0" hangingPunct="1">
        <a:defRPr sz="8600" kern="1200">
          <a:solidFill>
            <a:schemeClr val="tx1"/>
          </a:solidFill>
          <a:latin typeface="+mn-lt"/>
          <a:ea typeface="+mn-ea"/>
          <a:cs typeface="+mn-cs"/>
        </a:defRPr>
      </a:lvl7pPr>
      <a:lvl8pPr marL="15358582" algn="l" defTabSz="4388166" rtl="0" eaLnBrk="1" latinLnBrk="0" hangingPunct="1">
        <a:defRPr sz="8600" kern="1200">
          <a:solidFill>
            <a:schemeClr val="tx1"/>
          </a:solidFill>
          <a:latin typeface="+mn-lt"/>
          <a:ea typeface="+mn-ea"/>
          <a:cs typeface="+mn-cs"/>
        </a:defRPr>
      </a:lvl8pPr>
      <a:lvl9pPr marL="17552667" algn="l" defTabSz="4388166"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 Placeholder 35"/>
          <p:cNvSpPr>
            <a:spLocks noGrp="1"/>
          </p:cNvSpPr>
          <p:nvPr>
            <p:ph type="body" sz="quarter" idx="150"/>
          </p:nvPr>
        </p:nvSpPr>
        <p:spPr/>
        <p:txBody>
          <a:bodyPr/>
          <a:lstStyle/>
          <a:p>
            <a:r>
              <a:rPr lang="en-US"/>
              <a:t>Your Major College </a:t>
            </a:r>
            <a:r>
              <a:rPr lang="en-US" dirty="0"/>
              <a:t>and Department Goes Here (Ex: College of Engineering: Physics Department)</a:t>
            </a:r>
          </a:p>
        </p:txBody>
      </p:sp>
      <p:sp>
        <p:nvSpPr>
          <p:cNvPr id="37" name="Text Placeholder 36"/>
          <p:cNvSpPr>
            <a:spLocks noGrp="1"/>
          </p:cNvSpPr>
          <p:nvPr>
            <p:ph type="body" sz="quarter" idx="151"/>
          </p:nvPr>
        </p:nvSpPr>
        <p:spPr/>
        <p:txBody>
          <a:bodyPr/>
          <a:lstStyle/>
          <a:p>
            <a:r>
              <a:rPr lang="en-US" dirty="0"/>
              <a:t>Your Name and APEX Mentor’s Name Goes Here</a:t>
            </a:r>
          </a:p>
        </p:txBody>
      </p:sp>
      <p:sp>
        <p:nvSpPr>
          <p:cNvPr id="38" name="Text Placeholder 37"/>
          <p:cNvSpPr>
            <a:spLocks noGrp="1"/>
          </p:cNvSpPr>
          <p:nvPr>
            <p:ph type="body" sz="quarter" idx="153"/>
          </p:nvPr>
        </p:nvSpPr>
        <p:spPr/>
        <p:txBody>
          <a:bodyPr/>
          <a:lstStyle/>
          <a:p>
            <a:r>
              <a:rPr lang="en-US" b="0" dirty="0">
                <a:ea typeface="+mj-lt"/>
                <a:cs typeface="+mj-lt"/>
              </a:rPr>
              <a:t>Your APEX Project Title Goes Here</a:t>
            </a:r>
            <a:endParaRPr lang="en-US" dirty="0">
              <a:ea typeface="+mj-lt"/>
              <a:cs typeface="+mj-lt"/>
            </a:endParaRPr>
          </a:p>
          <a:p>
            <a:endParaRPr lang="en-US" dirty="0">
              <a:cs typeface="Arial"/>
            </a:endParaRPr>
          </a:p>
        </p:txBody>
      </p:sp>
    </p:spTree>
    <p:extLst>
      <p:ext uri="{BB962C8B-B14F-4D97-AF65-F5344CB8AC3E}">
        <p14:creationId xmlns:p14="http://schemas.microsoft.com/office/powerpoint/2010/main" val="3425218134"/>
      </p:ext>
    </p:extLst>
  </p:cSld>
  <p:clrMapOvr>
    <a:masterClrMapping/>
  </p:clrMapOvr>
</p:sld>
</file>

<file path=ppt/theme/theme1.xml><?xml version="1.0" encoding="utf-8"?>
<a:theme xmlns:a="http://schemas.openxmlformats.org/drawingml/2006/main" name="Blue (Title Left): 4 Columns">
  <a:themeElements>
    <a:clrScheme name="Test pallette 2">
      <a:dk1>
        <a:srgbClr val="000000"/>
      </a:dk1>
      <a:lt1>
        <a:srgbClr val="FFFFFF"/>
      </a:lt1>
      <a:dk2>
        <a:srgbClr val="4E5B6F"/>
      </a:dk2>
      <a:lt2>
        <a:srgbClr val="D6ECFF"/>
      </a:lt2>
      <a:accent1>
        <a:srgbClr val="FCBF45"/>
      </a:accent1>
      <a:accent2>
        <a:srgbClr val="2197FF"/>
      </a:accent2>
      <a:accent3>
        <a:srgbClr val="687196"/>
      </a:accent3>
      <a:accent4>
        <a:srgbClr val="A27872"/>
      </a:accent4>
      <a:accent5>
        <a:srgbClr val="BCBCEE"/>
      </a:accent5>
      <a:accent6>
        <a:srgbClr val="00B0F0"/>
      </a:accent6>
      <a:hlink>
        <a:srgbClr val="00ADDC"/>
      </a:hlink>
      <a:folHlink>
        <a:srgbClr val="004B8D"/>
      </a:folHlink>
    </a:clrScheme>
    <a:fontScheme name="UMass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ue (Title Left): 3 Columns">
  <a:themeElements>
    <a:clrScheme name="Test pallette 3">
      <a:dk1>
        <a:srgbClr val="000000"/>
      </a:dk1>
      <a:lt1>
        <a:srgbClr val="FFFFFF"/>
      </a:lt1>
      <a:dk2>
        <a:srgbClr val="4E5B6F"/>
      </a:dk2>
      <a:lt2>
        <a:srgbClr val="D6ECFF"/>
      </a:lt2>
      <a:accent1>
        <a:srgbClr val="FDBB30"/>
      </a:accent1>
      <a:accent2>
        <a:srgbClr val="001B46"/>
      </a:accent2>
      <a:accent3>
        <a:srgbClr val="525009"/>
      </a:accent3>
      <a:accent4>
        <a:srgbClr val="EB5E4B"/>
      </a:accent4>
      <a:accent5>
        <a:srgbClr val="BCBCEE"/>
      </a:accent5>
      <a:accent6>
        <a:srgbClr val="5D709F"/>
      </a:accent6>
      <a:hlink>
        <a:srgbClr val="00ADDC"/>
      </a:hlink>
      <a:folHlink>
        <a:srgbClr val="004B8D"/>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Powerpoint_template_standard_36x48</Template>
  <TotalTime>0</TotalTime>
  <Words>32</Words>
  <Application>Microsoft Office PowerPoint</Application>
  <PresentationFormat>Custom</PresentationFormat>
  <Paragraphs>4</Paragraphs>
  <Slides>1</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vt:i4>
      </vt:variant>
    </vt:vector>
  </HeadingPairs>
  <TitlesOfParts>
    <vt:vector size="9" baseType="lpstr">
      <vt:lpstr>Arial</vt:lpstr>
      <vt:lpstr>Calibri</vt:lpstr>
      <vt:lpstr>Frutiger LT Std 45 Light</vt:lpstr>
      <vt:lpstr>Frutiger LT Std 55 Roman</vt:lpstr>
      <vt:lpstr>Times New Roman</vt:lpstr>
      <vt:lpstr>Trebuchet MS</vt:lpstr>
      <vt:lpstr>Blue (Title Left): 4 Columns</vt:lpstr>
      <vt:lpstr>Blue (Title Left): 3 Columns</vt:lpstr>
      <vt:lpstr>PowerPoint Presentation</vt:lpstr>
    </vt:vector>
  </TitlesOfParts>
  <Company>UMass Dartmouth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Poster: UMass Dartmouth Honors</dc:title>
  <dc:creator>UMass Dartmouth PhotoGraphics</dc:creator>
  <cp:lastModifiedBy>Kristin Kadlec</cp:lastModifiedBy>
  <cp:revision>7</cp:revision>
  <dcterms:created xsi:type="dcterms:W3CDTF">2014-08-18T18:54:41Z</dcterms:created>
  <dcterms:modified xsi:type="dcterms:W3CDTF">2025-06-18T16:24:02Z</dcterms:modified>
</cp:coreProperties>
</file>